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0" r:id="rId1"/>
  </p:sldMasterIdLst>
  <p:notesMasterIdLst>
    <p:notesMasterId r:id="rId25"/>
  </p:notesMasterIdLst>
  <p:sldIdLst>
    <p:sldId id="256" r:id="rId2"/>
    <p:sldId id="258" r:id="rId3"/>
    <p:sldId id="282" r:id="rId4"/>
    <p:sldId id="285" r:id="rId5"/>
    <p:sldId id="262" r:id="rId6"/>
    <p:sldId id="263" r:id="rId7"/>
    <p:sldId id="290" r:id="rId8"/>
    <p:sldId id="291" r:id="rId9"/>
    <p:sldId id="289" r:id="rId10"/>
    <p:sldId id="265" r:id="rId11"/>
    <p:sldId id="264" r:id="rId12"/>
    <p:sldId id="286" r:id="rId13"/>
    <p:sldId id="299" r:id="rId14"/>
    <p:sldId id="288" r:id="rId15"/>
    <p:sldId id="295" r:id="rId16"/>
    <p:sldId id="298" r:id="rId17"/>
    <p:sldId id="296" r:id="rId18"/>
    <p:sldId id="292" r:id="rId19"/>
    <p:sldId id="293" r:id="rId20"/>
    <p:sldId id="294" r:id="rId21"/>
    <p:sldId id="297" r:id="rId22"/>
    <p:sldId id="266" r:id="rId23"/>
    <p:sldId id="279" r:id="rId24"/>
  </p:sldIdLst>
  <p:sldSz cx="9144000" cy="5143500" type="screen16x9"/>
  <p:notesSz cx="6858000" cy="9144000"/>
  <p:embeddedFontLst>
    <p:embeddedFont>
      <p:font typeface="EB Garamond" panose="00000500000000000000" pitchFamily="2" charset="0"/>
      <p:regular r:id="rId26"/>
      <p:bold r:id="rId27"/>
      <p:italic r:id="rId28"/>
      <p:boldItalic r:id="rId29"/>
    </p:embeddedFont>
    <p:embeddedFont>
      <p:font typeface="IM Fell English SC" panose="020B0604020202020204" charset="0"/>
      <p:regular r:id="rId30"/>
    </p:embeddedFont>
    <p:embeddedFont>
      <p:font typeface="Oswald" panose="00000500000000000000" pitchFamily="2" charset="0"/>
      <p:regular r:id="rId31"/>
      <p:bold r:id="rId32"/>
    </p:embeddedFont>
    <p:embeddedFont>
      <p:font typeface="Tinos" panose="020B0604020202020204" charset="0"/>
      <p:regular r:id="rId33"/>
      <p:bold r:id="rId34"/>
      <p:italic r:id="rId35"/>
      <p:bold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6C4E773C-0F1F-163D-0061-C3B05F5BD0B5}" name="ניצן ממן" initials="NM" userId="S::Nitsan.Maman@e.braude.ac.il::cfeb33aa-4328-42ed-8ce5-d56c74d00279" providerId="AD"/>
  <p188:author id="{D02F6752-F890-B1BD-922D-DA016B5E06EB}" name="Moshe Sulamy" initials="MS" userId="S::moshesu@mta.ac.il::efdd22ad-b142-4860-a951-f2a3f5dd8e83" providerId="AD"/>
  <p188:author id="{91B91486-EE10-DC08-A445-2B74980BD5C8}" name="רון שחר" initials="רש" userId="8b63fb42f18ede84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D86C771-3888-4D5D-BB7D-DD918251B8B1}">
  <a:tblStyle styleId="{FD86C771-3888-4D5D-BB7D-DD918251B8B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1911" autoAdjust="0"/>
  </p:normalViewPr>
  <p:slideViewPr>
    <p:cSldViewPr snapToGrid="0">
      <p:cViewPr>
        <p:scale>
          <a:sx n="150" d="100"/>
          <a:sy n="150" d="100"/>
        </p:scale>
        <p:origin x="474" y="-10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41" Type="http://schemas.microsoft.com/office/2018/10/relationships/authors" Target="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d28dd9e526_0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2d28dd9e526_0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d28dd9e526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2d28dd9e526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tabLst/>
              <a:defRPr/>
            </a:pPr>
            <a:endParaRPr lang="he-IL" sz="1100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d28dd9e526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2d28dd9e526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tabLst/>
              <a:defRPr/>
            </a:pPr>
            <a:endParaRPr lang="he-IL" sz="1100" dirty="0"/>
          </a:p>
        </p:txBody>
      </p:sp>
    </p:spTree>
    <p:extLst>
      <p:ext uri="{BB962C8B-B14F-4D97-AF65-F5344CB8AC3E}">
        <p14:creationId xmlns:p14="http://schemas.microsoft.com/office/powerpoint/2010/main" val="23041884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d28dd9e526_0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2d28dd9e526_0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51549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d28dd9e526_0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2d28dd9e526_0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07818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d28dd9e526_0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2d28dd9e526_0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53279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d28dd9e526_0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2d28dd9e526_0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12698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d28dd9e526_0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2d28dd9e526_0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51349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d28dd9e526_0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2d28dd9e526_0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43377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d294451458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2d294451458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646213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d294451458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2d294451458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9693108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d294451458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2d294451458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615979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d294451458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2d294451458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19914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42913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d28dd9e526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2d28dd9e526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d28dd9e526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d28dd9e526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tabLst/>
              <a:defRPr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d28dd9e526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d28dd9e526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tabLst/>
              <a:defRPr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092493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d28dd9e526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d28dd9e526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tabLst/>
              <a:defRPr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057006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d28dd9e526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d28dd9e526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tabLst/>
              <a:defRPr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060478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72713" y="333900"/>
            <a:ext cx="7798575" cy="480960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1912650" y="1915625"/>
            <a:ext cx="5469600" cy="1159800"/>
          </a:xfrm>
          <a:prstGeom prst="rect">
            <a:avLst/>
          </a:prstGeom>
          <a:effectLst>
            <a:outerShdw blurRad="14288" dist="9525" dir="162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4800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4800">
                <a:solidFill>
                  <a:schemeClr val="accent6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4800">
                <a:solidFill>
                  <a:schemeClr val="accent6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4800">
                <a:solidFill>
                  <a:schemeClr val="accent6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4800">
                <a:solidFill>
                  <a:schemeClr val="accent6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4800">
                <a:solidFill>
                  <a:schemeClr val="accent6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4800">
                <a:solidFill>
                  <a:schemeClr val="accent6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4800">
                <a:solidFill>
                  <a:schemeClr val="accent6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48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No book">
  <p:cSld name="BLANK_1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>
            <a:spLocks noGrp="1"/>
          </p:cNvSpPr>
          <p:nvPr>
            <p:ph type="sldNum" idx="12"/>
          </p:nvPr>
        </p:nvSpPr>
        <p:spPr>
          <a:xfrm>
            <a:off x="8413350" y="46270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accent6"/>
                </a:solidFill>
              </a:defRPr>
            </a:lvl1pPr>
            <a:lvl2pPr lvl="1" rtl="0">
              <a:buNone/>
              <a:defRPr>
                <a:solidFill>
                  <a:schemeClr val="accent6"/>
                </a:solidFill>
              </a:defRPr>
            </a:lvl2pPr>
            <a:lvl3pPr lvl="2" rtl="0">
              <a:buNone/>
              <a:defRPr>
                <a:solidFill>
                  <a:schemeClr val="accent6"/>
                </a:solidFill>
              </a:defRPr>
            </a:lvl3pPr>
            <a:lvl4pPr lvl="3" rtl="0">
              <a:buNone/>
              <a:defRPr>
                <a:solidFill>
                  <a:schemeClr val="accent6"/>
                </a:solidFill>
              </a:defRPr>
            </a:lvl4pPr>
            <a:lvl5pPr lvl="4" rtl="0">
              <a:buNone/>
              <a:defRPr>
                <a:solidFill>
                  <a:schemeClr val="accent6"/>
                </a:solidFill>
              </a:defRPr>
            </a:lvl5pPr>
            <a:lvl6pPr lvl="5" rtl="0">
              <a:buNone/>
              <a:defRPr>
                <a:solidFill>
                  <a:schemeClr val="accent6"/>
                </a:solidFill>
              </a:defRPr>
            </a:lvl6pPr>
            <a:lvl7pPr lvl="6" rtl="0">
              <a:buNone/>
              <a:defRPr>
                <a:solidFill>
                  <a:schemeClr val="accent6"/>
                </a:solidFill>
              </a:defRPr>
            </a:lvl7pPr>
            <a:lvl8pPr lvl="7" rtl="0">
              <a:buNone/>
              <a:defRPr>
                <a:solidFill>
                  <a:schemeClr val="accent6"/>
                </a:solidFill>
              </a:defRPr>
            </a:lvl8pPr>
            <a:lvl9pPr lvl="8" rtl="0">
              <a:buNone/>
              <a:defRPr>
                <a:solidFill>
                  <a:schemeClr val="accent6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Closed book">
  <p:cSld name="BLANK_1_1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672713" y="333900"/>
            <a:ext cx="7798575" cy="4809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 descr="libro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>
            <a:spLocks noGrp="1"/>
          </p:cNvSpPr>
          <p:nvPr>
            <p:ph type="ctrTitle"/>
          </p:nvPr>
        </p:nvSpPr>
        <p:spPr>
          <a:xfrm>
            <a:off x="1912025" y="2116750"/>
            <a:ext cx="5802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1912025" y="3144851"/>
            <a:ext cx="5802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sz="1800" i="1">
                <a:solidFill>
                  <a:srgbClr val="66666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sz="1800" i="1">
                <a:solidFill>
                  <a:srgbClr val="66666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sz="1800" i="1">
                <a:solidFill>
                  <a:srgbClr val="66666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i="1">
                <a:solidFill>
                  <a:srgbClr val="66666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i="1">
                <a:solidFill>
                  <a:srgbClr val="66666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i="1">
                <a:solidFill>
                  <a:srgbClr val="66666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i="1">
                <a:solidFill>
                  <a:srgbClr val="66666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i="1">
                <a:solidFill>
                  <a:srgbClr val="66666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i="1">
                <a:solidFill>
                  <a:srgbClr val="666666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4" descr="libro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1809500" y="1476000"/>
            <a:ext cx="6128100" cy="81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SzPts val="3000"/>
              <a:buChar char="◈"/>
              <a:defRPr b="1" i="1"/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Char char="◆"/>
              <a:defRPr b="1" i="1"/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SzPts val="2400"/>
              <a:buChar char="◇"/>
              <a:defRPr b="1" i="1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⬥"/>
              <a:defRPr b="1" i="1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⬦"/>
              <a:defRPr b="1" i="1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⬦"/>
              <a:defRPr b="1" i="1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⬦"/>
              <a:defRPr b="1" i="1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⬦"/>
              <a:defRPr b="1" i="1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⬦"/>
              <a:defRPr b="1" i="1"/>
            </a:lvl9pPr>
          </a:lstStyle>
          <a:p>
            <a:endParaRPr/>
          </a:p>
        </p:txBody>
      </p:sp>
      <p:sp>
        <p:nvSpPr>
          <p:cNvPr id="20" name="Google Shape;20;p4"/>
          <p:cNvSpPr txBox="1"/>
          <p:nvPr/>
        </p:nvSpPr>
        <p:spPr>
          <a:xfrm>
            <a:off x="1705475" y="975394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b="1">
                <a:solidFill>
                  <a:srgbClr val="25212A"/>
                </a:solidFill>
                <a:latin typeface="Oswald"/>
                <a:ea typeface="Oswald"/>
                <a:cs typeface="Oswald"/>
                <a:sym typeface="Oswald"/>
              </a:rPr>
              <a:t>“</a:t>
            </a:r>
            <a:endParaRPr sz="9600" b="1">
              <a:solidFill>
                <a:srgbClr val="25212A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1" name="Google Shape;21;p4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5" descr="libro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1556175" y="719375"/>
            <a:ext cx="6616800" cy="69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1556175" y="1378821"/>
            <a:ext cx="6616800" cy="304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93700">
              <a:spcBef>
                <a:spcPts val="600"/>
              </a:spcBef>
              <a:spcAft>
                <a:spcPts val="0"/>
              </a:spcAft>
              <a:buSzPts val="2600"/>
              <a:buChar char="◈"/>
              <a:defRPr sz="2600"/>
            </a:lvl1pPr>
            <a:lvl2pPr marL="914400" lvl="1" indent="-393700">
              <a:spcBef>
                <a:spcPts val="0"/>
              </a:spcBef>
              <a:spcAft>
                <a:spcPts val="0"/>
              </a:spcAft>
              <a:buSzPts val="2600"/>
              <a:buChar char="◆"/>
              <a:defRPr sz="2600"/>
            </a:lvl2pPr>
            <a:lvl3pPr marL="1371600" lvl="2" indent="-393700">
              <a:spcBef>
                <a:spcPts val="0"/>
              </a:spcBef>
              <a:spcAft>
                <a:spcPts val="0"/>
              </a:spcAft>
              <a:buSzPts val="2600"/>
              <a:buChar char="◇"/>
              <a:defRPr sz="2600"/>
            </a:lvl3pPr>
            <a:lvl4pPr marL="1828800" lvl="3" indent="-393700">
              <a:spcBef>
                <a:spcPts val="0"/>
              </a:spcBef>
              <a:spcAft>
                <a:spcPts val="0"/>
              </a:spcAft>
              <a:buSzPts val="2600"/>
              <a:buChar char="⬥"/>
              <a:defRPr sz="2600"/>
            </a:lvl4pPr>
            <a:lvl5pPr marL="2286000" lvl="4" indent="-393700">
              <a:spcBef>
                <a:spcPts val="0"/>
              </a:spcBef>
              <a:spcAft>
                <a:spcPts val="0"/>
              </a:spcAft>
              <a:buSzPts val="2600"/>
              <a:buChar char="⬦"/>
              <a:defRPr sz="2600"/>
            </a:lvl5pPr>
            <a:lvl6pPr marL="2743200" lvl="5" indent="-393700">
              <a:spcBef>
                <a:spcPts val="0"/>
              </a:spcBef>
              <a:spcAft>
                <a:spcPts val="0"/>
              </a:spcAft>
              <a:buSzPts val="2600"/>
              <a:buChar char="⬦"/>
              <a:defRPr sz="2600"/>
            </a:lvl6pPr>
            <a:lvl7pPr marL="3200400" lvl="6" indent="-393700">
              <a:spcBef>
                <a:spcPts val="0"/>
              </a:spcBef>
              <a:spcAft>
                <a:spcPts val="0"/>
              </a:spcAft>
              <a:buSzPts val="2600"/>
              <a:buChar char="⬦"/>
              <a:defRPr sz="2600"/>
            </a:lvl7pPr>
            <a:lvl8pPr marL="3657600" lvl="7" indent="-393700">
              <a:spcBef>
                <a:spcPts val="0"/>
              </a:spcBef>
              <a:spcAft>
                <a:spcPts val="0"/>
              </a:spcAft>
              <a:buSzPts val="2600"/>
              <a:buChar char="⬦"/>
              <a:defRPr sz="2600"/>
            </a:lvl8pPr>
            <a:lvl9pPr marL="4114800" lvl="8" indent="-393700">
              <a:spcBef>
                <a:spcPts val="0"/>
              </a:spcBef>
              <a:spcAft>
                <a:spcPts val="0"/>
              </a:spcAft>
              <a:buSzPts val="2600"/>
              <a:buChar char="⬦"/>
              <a:defRPr sz="2600"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7" name="Google Shape;27;p5"/>
          <p:cNvCxnSpPr/>
          <p:nvPr/>
        </p:nvCxnSpPr>
        <p:spPr>
          <a:xfrm>
            <a:off x="1664750" y="1357125"/>
            <a:ext cx="65262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6" descr="libro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1556175" y="719375"/>
            <a:ext cx="6616800" cy="69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body" idx="1"/>
          </p:nvPr>
        </p:nvSpPr>
        <p:spPr>
          <a:xfrm>
            <a:off x="1556175" y="1479375"/>
            <a:ext cx="3211800" cy="35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68300">
              <a:spcBef>
                <a:spcPts val="600"/>
              </a:spcBef>
              <a:spcAft>
                <a:spcPts val="0"/>
              </a:spcAft>
              <a:buSzPts val="2200"/>
              <a:buChar char="◈"/>
              <a:defRPr sz="2200"/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SzPts val="2200"/>
              <a:buChar char="◆"/>
              <a:defRPr sz="2200"/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SzPts val="2200"/>
              <a:buChar char="◇"/>
              <a:defRPr sz="2200"/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SzPts val="2200"/>
              <a:buChar char="⬥"/>
              <a:defRPr sz="2200"/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SzPts val="2200"/>
              <a:buChar char="⬦"/>
              <a:defRPr sz="2200"/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SzPts val="2200"/>
              <a:buChar char="⬦"/>
              <a:defRPr sz="2200"/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SzPts val="2200"/>
              <a:buChar char="⬦"/>
              <a:defRPr sz="2200"/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SzPts val="2200"/>
              <a:buChar char="⬦"/>
              <a:defRPr sz="2200"/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SzPts val="2200"/>
              <a:buChar char="⬦"/>
              <a:defRPr sz="2200"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body" idx="2"/>
          </p:nvPr>
        </p:nvSpPr>
        <p:spPr>
          <a:xfrm>
            <a:off x="4961272" y="1479375"/>
            <a:ext cx="3211800" cy="35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68300">
              <a:spcBef>
                <a:spcPts val="600"/>
              </a:spcBef>
              <a:spcAft>
                <a:spcPts val="0"/>
              </a:spcAft>
              <a:buSzPts val="2200"/>
              <a:buChar char="◈"/>
              <a:defRPr sz="2200"/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SzPts val="2200"/>
              <a:buChar char="◆"/>
              <a:defRPr sz="2200"/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SzPts val="2200"/>
              <a:buChar char="◇"/>
              <a:defRPr sz="2200"/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SzPts val="2200"/>
              <a:buChar char="⬥"/>
              <a:defRPr sz="2200"/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SzPts val="2200"/>
              <a:buChar char="⬦"/>
              <a:defRPr sz="2200"/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SzPts val="2200"/>
              <a:buChar char="⬦"/>
              <a:defRPr sz="2200"/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SzPts val="2200"/>
              <a:buChar char="⬦"/>
              <a:defRPr sz="2200"/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SzPts val="2200"/>
              <a:buChar char="⬦"/>
              <a:defRPr sz="2200"/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SzPts val="2200"/>
              <a:buChar char="⬦"/>
              <a:defRPr sz="2200"/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4" name="Google Shape;34;p6"/>
          <p:cNvCxnSpPr/>
          <p:nvPr/>
        </p:nvCxnSpPr>
        <p:spPr>
          <a:xfrm>
            <a:off x="1664750" y="1357125"/>
            <a:ext cx="65262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oogle Shape;36;p7" descr="libro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7"/>
          <p:cNvSpPr txBox="1">
            <a:spLocks noGrp="1"/>
          </p:cNvSpPr>
          <p:nvPr>
            <p:ph type="title"/>
          </p:nvPr>
        </p:nvSpPr>
        <p:spPr>
          <a:xfrm>
            <a:off x="1556175" y="719375"/>
            <a:ext cx="6616800" cy="69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body" idx="1"/>
          </p:nvPr>
        </p:nvSpPr>
        <p:spPr>
          <a:xfrm>
            <a:off x="1556175" y="1419658"/>
            <a:ext cx="2132700" cy="346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◈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◆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◇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⬥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⬦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⬦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⬦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⬦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⬦"/>
              <a:defRPr sz="1600"/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body" idx="2"/>
          </p:nvPr>
        </p:nvSpPr>
        <p:spPr>
          <a:xfrm>
            <a:off x="3798226" y="1419658"/>
            <a:ext cx="2132700" cy="346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◈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◆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◇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⬥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⬦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⬦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⬦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⬦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⬦"/>
              <a:defRPr sz="16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3"/>
          </p:nvPr>
        </p:nvSpPr>
        <p:spPr>
          <a:xfrm>
            <a:off x="6040277" y="1419658"/>
            <a:ext cx="2132700" cy="346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◈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◆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◇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⬥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⬦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⬦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⬦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⬦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⬦"/>
              <a:defRPr sz="1600"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2" name="Google Shape;42;p7"/>
          <p:cNvCxnSpPr/>
          <p:nvPr/>
        </p:nvCxnSpPr>
        <p:spPr>
          <a:xfrm>
            <a:off x="1664750" y="1357125"/>
            <a:ext cx="65262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oogle Shape;44;p8" descr="libro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8"/>
          <p:cNvSpPr txBox="1">
            <a:spLocks noGrp="1"/>
          </p:cNvSpPr>
          <p:nvPr>
            <p:ph type="title"/>
          </p:nvPr>
        </p:nvSpPr>
        <p:spPr>
          <a:xfrm>
            <a:off x="1556175" y="719375"/>
            <a:ext cx="6616800" cy="69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8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7" name="Google Shape;47;p8"/>
          <p:cNvCxnSpPr/>
          <p:nvPr/>
        </p:nvCxnSpPr>
        <p:spPr>
          <a:xfrm>
            <a:off x="1664750" y="1357125"/>
            <a:ext cx="65262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9" descr="libro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9"/>
          <p:cNvSpPr txBox="1">
            <a:spLocks noGrp="1"/>
          </p:cNvSpPr>
          <p:nvPr>
            <p:ph type="body" idx="1"/>
          </p:nvPr>
        </p:nvSpPr>
        <p:spPr>
          <a:xfrm>
            <a:off x="1592350" y="3640275"/>
            <a:ext cx="65625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>
              <a:spcBef>
                <a:spcPts val="36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 i="1">
                <a:solidFill>
                  <a:srgbClr val="666666"/>
                </a:solidFill>
              </a:defRPr>
            </a:lvl1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2" name="Google Shape;52;p9"/>
          <p:cNvCxnSpPr/>
          <p:nvPr/>
        </p:nvCxnSpPr>
        <p:spPr>
          <a:xfrm>
            <a:off x="1706950" y="3643125"/>
            <a:ext cx="63213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 right">
  <p:cSld name="CAPTION_ONLY_1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0" descr="libro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0"/>
          <p:cNvSpPr txBox="1">
            <a:spLocks noGrp="1"/>
          </p:cNvSpPr>
          <p:nvPr>
            <p:ph type="body" idx="1"/>
          </p:nvPr>
        </p:nvSpPr>
        <p:spPr>
          <a:xfrm>
            <a:off x="6657400" y="838500"/>
            <a:ext cx="1497600" cy="332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rtl="0">
              <a:spcBef>
                <a:spcPts val="36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 i="1">
                <a:solidFill>
                  <a:srgbClr val="666666"/>
                </a:solidFill>
              </a:defRPr>
            </a:lvl1pPr>
          </a:lstStyle>
          <a:p>
            <a:endParaRPr/>
          </a:p>
        </p:txBody>
      </p:sp>
      <p:sp>
        <p:nvSpPr>
          <p:cNvPr id="56" name="Google Shape;56;p10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7" name="Google Shape;57;p10"/>
          <p:cNvCxnSpPr/>
          <p:nvPr/>
        </p:nvCxnSpPr>
        <p:spPr>
          <a:xfrm>
            <a:off x="6428800" y="990300"/>
            <a:ext cx="0" cy="31227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blipFill>
          <a:blip r:embed="rId13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556175" y="719375"/>
            <a:ext cx="6616800" cy="6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556175" y="1378821"/>
            <a:ext cx="6616800" cy="304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nos"/>
              <a:buChar char="◈"/>
              <a:defRPr sz="3000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nos"/>
              <a:buChar char="◆"/>
              <a:defRPr sz="2400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nos"/>
              <a:buChar char="◇"/>
              <a:defRPr sz="2400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nos"/>
              <a:buChar char="⬥"/>
              <a:defRPr sz="1800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nos"/>
              <a:buChar char="⬦"/>
              <a:defRPr sz="1800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nos"/>
              <a:buChar char="⬦"/>
              <a:defRPr sz="1800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nos"/>
              <a:buChar char="⬦"/>
              <a:defRPr sz="1800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nos"/>
              <a:buChar char="⬦"/>
              <a:defRPr sz="1800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nos"/>
              <a:buChar char="⬦"/>
              <a:defRPr sz="1800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200">
                <a:solidFill>
                  <a:schemeClr val="dk2"/>
                </a:solidFill>
                <a:latin typeface="Tinos"/>
                <a:ea typeface="Tinos"/>
                <a:cs typeface="Tinos"/>
                <a:sym typeface="Tinos"/>
              </a:defRPr>
            </a:lvl1pPr>
            <a:lvl2pPr lvl="1" algn="r">
              <a:buNone/>
              <a:defRPr sz="1200">
                <a:solidFill>
                  <a:schemeClr val="dk2"/>
                </a:solidFill>
                <a:latin typeface="Tinos"/>
                <a:ea typeface="Tinos"/>
                <a:cs typeface="Tinos"/>
                <a:sym typeface="Tinos"/>
              </a:defRPr>
            </a:lvl2pPr>
            <a:lvl3pPr lvl="2" algn="r">
              <a:buNone/>
              <a:defRPr sz="1200">
                <a:solidFill>
                  <a:schemeClr val="dk2"/>
                </a:solidFill>
                <a:latin typeface="Tinos"/>
                <a:ea typeface="Tinos"/>
                <a:cs typeface="Tinos"/>
                <a:sym typeface="Tinos"/>
              </a:defRPr>
            </a:lvl3pPr>
            <a:lvl4pPr lvl="3" algn="r">
              <a:buNone/>
              <a:defRPr sz="1200">
                <a:solidFill>
                  <a:schemeClr val="dk2"/>
                </a:solidFill>
                <a:latin typeface="Tinos"/>
                <a:ea typeface="Tinos"/>
                <a:cs typeface="Tinos"/>
                <a:sym typeface="Tinos"/>
              </a:defRPr>
            </a:lvl4pPr>
            <a:lvl5pPr lvl="4" algn="r">
              <a:buNone/>
              <a:defRPr sz="1200">
                <a:solidFill>
                  <a:schemeClr val="dk2"/>
                </a:solidFill>
                <a:latin typeface="Tinos"/>
                <a:ea typeface="Tinos"/>
                <a:cs typeface="Tinos"/>
                <a:sym typeface="Tinos"/>
              </a:defRPr>
            </a:lvl5pPr>
            <a:lvl6pPr lvl="5" algn="r">
              <a:buNone/>
              <a:defRPr sz="1200">
                <a:solidFill>
                  <a:schemeClr val="dk2"/>
                </a:solidFill>
                <a:latin typeface="Tinos"/>
                <a:ea typeface="Tinos"/>
                <a:cs typeface="Tinos"/>
                <a:sym typeface="Tinos"/>
              </a:defRPr>
            </a:lvl6pPr>
            <a:lvl7pPr lvl="6" algn="r">
              <a:buNone/>
              <a:defRPr sz="1200">
                <a:solidFill>
                  <a:schemeClr val="dk2"/>
                </a:solidFill>
                <a:latin typeface="Tinos"/>
                <a:ea typeface="Tinos"/>
                <a:cs typeface="Tinos"/>
                <a:sym typeface="Tinos"/>
              </a:defRPr>
            </a:lvl7pPr>
            <a:lvl8pPr lvl="7" algn="r">
              <a:buNone/>
              <a:defRPr sz="1200">
                <a:solidFill>
                  <a:schemeClr val="dk2"/>
                </a:solidFill>
                <a:latin typeface="Tinos"/>
                <a:ea typeface="Tinos"/>
                <a:cs typeface="Tinos"/>
                <a:sym typeface="Tinos"/>
              </a:defRPr>
            </a:lvl8pPr>
            <a:lvl9pPr lvl="8" algn="r">
              <a:buNone/>
              <a:defRPr sz="1200">
                <a:solidFill>
                  <a:schemeClr val="dk2"/>
                </a:solidFill>
                <a:latin typeface="Tinos"/>
                <a:ea typeface="Tinos"/>
                <a:cs typeface="Tinos"/>
                <a:sym typeface="Tino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8" r:id="rId10"/>
    <p:sldLayoutId id="2147483659" r:id="rId11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WI16G_MOMRQ?feature=oembed" TargetMode="External"/><Relationship Id="rId4" Type="http://schemas.openxmlformats.org/officeDocument/2006/relationships/image" Target="../media/image24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bDKqmcaEJyw?feature=oembed" TargetMode="External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3274" y="581325"/>
            <a:ext cx="6903373" cy="108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09887" y="1819875"/>
            <a:ext cx="1934950" cy="193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4"/>
          <p:cNvPicPr preferRelativeResize="0"/>
          <p:nvPr/>
        </p:nvPicPr>
        <p:blipFill rotWithShape="1">
          <a:blip r:embed="rId5">
            <a:alphaModFix/>
          </a:blip>
          <a:srcRect l="-2800" r="2799"/>
          <a:stretch/>
        </p:blipFill>
        <p:spPr>
          <a:xfrm>
            <a:off x="5803888" y="3908875"/>
            <a:ext cx="2402825" cy="570475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4"/>
          <p:cNvSpPr txBox="1"/>
          <p:nvPr/>
        </p:nvSpPr>
        <p:spPr>
          <a:xfrm>
            <a:off x="1217375" y="1665825"/>
            <a:ext cx="5168700" cy="28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rgbClr val="4A86E8"/>
                </a:solidFill>
                <a:latin typeface="IM Fell English SC"/>
                <a:ea typeface="IM Fell English SC"/>
                <a:cs typeface="IM Fell English SC"/>
                <a:sym typeface="IM Fell English SC"/>
              </a:rPr>
              <a:t>Capstone Project Phase B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rgbClr val="4A86E8"/>
                </a:solidFill>
                <a:latin typeface="IM Fell English SC"/>
                <a:ea typeface="IM Fell English SC"/>
                <a:cs typeface="IM Fell English SC"/>
                <a:sym typeface="IM Fell English SC"/>
              </a:rPr>
              <a:t>24-</a:t>
            </a:r>
            <a:r>
              <a:rPr lang="en" sz="3000" dirty="0">
                <a:solidFill>
                  <a:srgbClr val="4A86E8"/>
                </a:solidFill>
                <a:latin typeface="EB Garamond"/>
                <a:ea typeface="EB Garamond"/>
                <a:cs typeface="EB Garamond"/>
                <a:sym typeface="EB Garamond"/>
              </a:rPr>
              <a:t>1</a:t>
            </a:r>
            <a:r>
              <a:rPr lang="en" sz="3000" dirty="0">
                <a:solidFill>
                  <a:srgbClr val="4A86E8"/>
                </a:solidFill>
                <a:latin typeface="IM Fell English SC"/>
                <a:ea typeface="IM Fell English SC"/>
                <a:cs typeface="IM Fell English SC"/>
                <a:sym typeface="IM Fell English SC"/>
              </a:rPr>
              <a:t>-D-40</a:t>
            </a:r>
            <a:endParaRPr sz="3000" dirty="0">
              <a:solidFill>
                <a:srgbClr val="4A86E8"/>
              </a:solidFill>
              <a:latin typeface="IM Fell English SC"/>
              <a:ea typeface="IM Fell English SC"/>
              <a:cs typeface="IM Fell English SC"/>
              <a:sym typeface="IM Fell English S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rgbClr val="4A86E8"/>
                </a:solidFill>
                <a:latin typeface="IM Fell English SC"/>
                <a:ea typeface="IM Fell English SC"/>
                <a:cs typeface="IM Fell English SC"/>
                <a:sym typeface="IM Fell English SC"/>
              </a:rPr>
              <a:t>Nitsan Maman</a:t>
            </a:r>
            <a:endParaRPr sz="3000" dirty="0">
              <a:solidFill>
                <a:srgbClr val="4A86E8"/>
              </a:solidFill>
              <a:latin typeface="IM Fell English SC"/>
              <a:ea typeface="IM Fell English SC"/>
              <a:cs typeface="IM Fell English SC"/>
              <a:sym typeface="IM Fell English S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rgbClr val="4A86E8"/>
                </a:solidFill>
                <a:latin typeface="IM Fell English SC"/>
                <a:ea typeface="IM Fell English SC"/>
                <a:cs typeface="IM Fell English SC"/>
                <a:sym typeface="IM Fell English SC"/>
              </a:rPr>
              <a:t>Ron Shahar</a:t>
            </a:r>
            <a:endParaRPr sz="3000" dirty="0">
              <a:solidFill>
                <a:srgbClr val="4A86E8"/>
              </a:solidFill>
              <a:latin typeface="IM Fell English SC"/>
              <a:ea typeface="IM Fell English SC"/>
              <a:cs typeface="IM Fell English SC"/>
              <a:sym typeface="IM Fell English S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rgbClr val="4A86E8"/>
                </a:solidFill>
                <a:latin typeface="IM Fell English SC"/>
                <a:ea typeface="IM Fell English SC"/>
                <a:cs typeface="IM Fell English SC"/>
                <a:sym typeface="IM Fell English SC"/>
              </a:rPr>
              <a:t>Advisor: PhD. Sulamy Moshe</a:t>
            </a:r>
            <a:endParaRPr sz="3000" dirty="0">
              <a:solidFill>
                <a:srgbClr val="4A86E8"/>
              </a:solidFill>
              <a:latin typeface="IM Fell English SC"/>
              <a:ea typeface="IM Fell English SC"/>
              <a:cs typeface="IM Fell English SC"/>
              <a:sym typeface="IM Fell English SC"/>
            </a:endParaRPr>
          </a:p>
        </p:txBody>
      </p:sp>
    </p:spTree>
  </p:cSld>
  <p:clrMapOvr>
    <a:masterClrMapping/>
  </p:clrMapOvr>
  <p:transition>
    <p:fade thruBlk="1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3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158" name="Google Shape;158;p23"/>
          <p:cNvSpPr txBox="1">
            <a:spLocks noGrp="1"/>
          </p:cNvSpPr>
          <p:nvPr>
            <p:ph type="title" idx="4294967295"/>
          </p:nvPr>
        </p:nvSpPr>
        <p:spPr>
          <a:xfrm>
            <a:off x="2177700" y="743150"/>
            <a:ext cx="6068400" cy="69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 dirty="0"/>
              <a:t>Tools Used</a:t>
            </a:r>
            <a:endParaRPr sz="3100" dirty="0"/>
          </a:p>
        </p:txBody>
      </p:sp>
      <p:sp>
        <p:nvSpPr>
          <p:cNvPr id="2" name="Google Shape;140;p21">
            <a:extLst>
              <a:ext uri="{FF2B5EF4-FFF2-40B4-BE49-F238E27FC236}">
                <a16:creationId xmlns:a16="http://schemas.microsoft.com/office/drawing/2014/main" id="{28FA58E3-EAF0-DB98-8D5D-B6A116F827B0}"/>
              </a:ext>
            </a:extLst>
          </p:cNvPr>
          <p:cNvSpPr txBox="1">
            <a:spLocks/>
          </p:cNvSpPr>
          <p:nvPr/>
        </p:nvSpPr>
        <p:spPr>
          <a:xfrm>
            <a:off x="1202483" y="1158900"/>
            <a:ext cx="7196706" cy="28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nos"/>
              <a:buChar char="◈"/>
              <a:defRPr sz="3000" b="0" i="0" u="none" strike="noStrike" cap="none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nos"/>
              <a:buChar char="◆"/>
              <a:defRPr sz="2400" b="0" i="0" u="none" strike="noStrike" cap="none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nos"/>
              <a:buChar char="◇"/>
              <a:defRPr sz="2400" b="0" i="0" u="none" strike="noStrike" cap="none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nos"/>
              <a:buChar char="⬥"/>
              <a:defRPr sz="1800" b="0" i="0" u="none" strike="noStrike" cap="none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nos"/>
              <a:buChar char="⬦"/>
              <a:defRPr sz="1800" b="0" i="0" u="none" strike="noStrike" cap="none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nos"/>
              <a:buChar char="⬦"/>
              <a:defRPr sz="1800" b="0" i="0" u="none" strike="noStrike" cap="none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nos"/>
              <a:buChar char="⬦"/>
              <a:defRPr sz="1800" b="0" i="0" u="none" strike="noStrike" cap="none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nos"/>
              <a:buChar char="⬦"/>
              <a:defRPr sz="1800" b="0" i="0" u="none" strike="noStrike" cap="none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nos"/>
              <a:buChar char="⬦"/>
              <a:defRPr sz="1800" b="0" i="0" u="none" strike="noStrike" cap="none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9pPr>
          </a:lstStyle>
          <a:p>
            <a:pPr indent="-387350">
              <a:buSzPts val="2500"/>
            </a:pPr>
            <a:r>
              <a:rPr lang="en-GB" sz="2800" dirty="0"/>
              <a:t>Unity Game Engine</a:t>
            </a:r>
          </a:p>
          <a:p>
            <a:pPr indent="-387350">
              <a:buSzPts val="2500"/>
            </a:pPr>
            <a:r>
              <a:rPr lang="en-GB" sz="2800" dirty="0"/>
              <a:t>Visual Studio / </a:t>
            </a:r>
            <a:r>
              <a:rPr lang="en-GB" sz="2800" dirty="0" err="1"/>
              <a:t>NUnit</a:t>
            </a:r>
            <a:endParaRPr lang="en-GB" sz="2800" dirty="0"/>
          </a:p>
          <a:p>
            <a:pPr indent="-387350">
              <a:buSzPts val="2500"/>
            </a:pPr>
            <a:r>
              <a:rPr lang="en-GB" sz="2800" dirty="0"/>
              <a:t>Git / Git LFS / GitHub </a:t>
            </a:r>
          </a:p>
          <a:p>
            <a:pPr indent="-387350">
              <a:buSzPts val="2500"/>
            </a:pPr>
            <a:r>
              <a:rPr lang="en-GB" sz="2800" dirty="0"/>
              <a:t>Postman / OpenAI Assistance Webpage</a:t>
            </a:r>
          </a:p>
          <a:p>
            <a:pPr indent="-387350">
              <a:buSzPts val="2500"/>
            </a:pPr>
            <a:r>
              <a:rPr lang="en-GB" sz="2800" dirty="0"/>
              <a:t>Photoshop / Unity Asset Store</a:t>
            </a:r>
            <a:endParaRPr lang="he-IL" sz="2800" dirty="0"/>
          </a:p>
          <a:p>
            <a:pPr indent="-387350">
              <a:buSzPts val="2500"/>
            </a:pPr>
            <a:r>
              <a:rPr lang="en-US" sz="2800" dirty="0" err="1"/>
              <a:t>Inno</a:t>
            </a:r>
            <a:r>
              <a:rPr lang="en-US" sz="2800" dirty="0"/>
              <a:t> Setup</a:t>
            </a:r>
          </a:p>
          <a:p>
            <a:pPr indent="-387350">
              <a:buSzPts val="2500"/>
            </a:pPr>
            <a:endParaRPr lang="en-GB" sz="2800" dirty="0"/>
          </a:p>
          <a:p>
            <a:pPr indent="-387350">
              <a:buSzPts val="2500"/>
            </a:pPr>
            <a:endParaRPr lang="en-GB" sz="2800" dirty="0"/>
          </a:p>
        </p:txBody>
      </p:sp>
      <p:sp>
        <p:nvSpPr>
          <p:cNvPr id="6" name="Google Shape;141;p21">
            <a:extLst>
              <a:ext uri="{FF2B5EF4-FFF2-40B4-BE49-F238E27FC236}">
                <a16:creationId xmlns:a16="http://schemas.microsoft.com/office/drawing/2014/main" id="{19EBEE23-0113-480F-9A90-B6DC748C7FDD}"/>
              </a:ext>
            </a:extLst>
          </p:cNvPr>
          <p:cNvSpPr/>
          <p:nvPr/>
        </p:nvSpPr>
        <p:spPr>
          <a:xfrm>
            <a:off x="1388970" y="780497"/>
            <a:ext cx="646684" cy="490440"/>
          </a:xfrm>
          <a:custGeom>
            <a:avLst/>
            <a:gdLst/>
            <a:ahLst/>
            <a:cxnLst/>
            <a:rect l="l" t="t" r="r" b="b"/>
            <a:pathLst>
              <a:path w="17398" h="14965" extrusionOk="0">
                <a:moveTo>
                  <a:pt x="4258" y="12069"/>
                </a:moveTo>
                <a:lnTo>
                  <a:pt x="4599" y="12093"/>
                </a:lnTo>
                <a:lnTo>
                  <a:pt x="4769" y="12093"/>
                </a:lnTo>
                <a:lnTo>
                  <a:pt x="4721" y="12264"/>
                </a:lnTo>
                <a:lnTo>
                  <a:pt x="4672" y="12458"/>
                </a:lnTo>
                <a:lnTo>
                  <a:pt x="4672" y="12580"/>
                </a:lnTo>
                <a:lnTo>
                  <a:pt x="4477" y="12580"/>
                </a:lnTo>
                <a:lnTo>
                  <a:pt x="4307" y="12215"/>
                </a:lnTo>
                <a:lnTo>
                  <a:pt x="4258" y="12069"/>
                </a:lnTo>
                <a:close/>
                <a:moveTo>
                  <a:pt x="3991" y="12069"/>
                </a:moveTo>
                <a:lnTo>
                  <a:pt x="3991" y="12166"/>
                </a:lnTo>
                <a:lnTo>
                  <a:pt x="3991" y="12239"/>
                </a:lnTo>
                <a:lnTo>
                  <a:pt x="4015" y="12434"/>
                </a:lnTo>
                <a:lnTo>
                  <a:pt x="4064" y="12580"/>
                </a:lnTo>
                <a:lnTo>
                  <a:pt x="3553" y="12629"/>
                </a:lnTo>
                <a:lnTo>
                  <a:pt x="3529" y="12531"/>
                </a:lnTo>
                <a:lnTo>
                  <a:pt x="3504" y="12434"/>
                </a:lnTo>
                <a:lnTo>
                  <a:pt x="3480" y="12361"/>
                </a:lnTo>
                <a:lnTo>
                  <a:pt x="3456" y="12118"/>
                </a:lnTo>
                <a:lnTo>
                  <a:pt x="3456" y="12093"/>
                </a:lnTo>
                <a:lnTo>
                  <a:pt x="3991" y="12069"/>
                </a:lnTo>
                <a:close/>
                <a:moveTo>
                  <a:pt x="4940" y="12093"/>
                </a:moveTo>
                <a:lnTo>
                  <a:pt x="5499" y="12166"/>
                </a:lnTo>
                <a:lnTo>
                  <a:pt x="5475" y="12264"/>
                </a:lnTo>
                <a:lnTo>
                  <a:pt x="5451" y="12361"/>
                </a:lnTo>
                <a:lnTo>
                  <a:pt x="5451" y="12483"/>
                </a:lnTo>
                <a:lnTo>
                  <a:pt x="5475" y="12629"/>
                </a:lnTo>
                <a:lnTo>
                  <a:pt x="5378" y="12604"/>
                </a:lnTo>
                <a:lnTo>
                  <a:pt x="5061" y="12604"/>
                </a:lnTo>
                <a:lnTo>
                  <a:pt x="5061" y="12531"/>
                </a:lnTo>
                <a:lnTo>
                  <a:pt x="4988" y="12312"/>
                </a:lnTo>
                <a:lnTo>
                  <a:pt x="4940" y="12093"/>
                </a:lnTo>
                <a:close/>
                <a:moveTo>
                  <a:pt x="13699" y="12069"/>
                </a:moveTo>
                <a:lnTo>
                  <a:pt x="13651" y="12215"/>
                </a:lnTo>
                <a:lnTo>
                  <a:pt x="13602" y="12361"/>
                </a:lnTo>
                <a:lnTo>
                  <a:pt x="13602" y="12653"/>
                </a:lnTo>
                <a:lnTo>
                  <a:pt x="13188" y="12653"/>
                </a:lnTo>
                <a:lnTo>
                  <a:pt x="13115" y="12385"/>
                </a:lnTo>
                <a:lnTo>
                  <a:pt x="13091" y="12093"/>
                </a:lnTo>
                <a:lnTo>
                  <a:pt x="13699" y="12069"/>
                </a:lnTo>
                <a:close/>
                <a:moveTo>
                  <a:pt x="13845" y="12069"/>
                </a:moveTo>
                <a:lnTo>
                  <a:pt x="14381" y="12093"/>
                </a:lnTo>
                <a:lnTo>
                  <a:pt x="14332" y="12215"/>
                </a:lnTo>
                <a:lnTo>
                  <a:pt x="14283" y="12361"/>
                </a:lnTo>
                <a:lnTo>
                  <a:pt x="14283" y="12507"/>
                </a:lnTo>
                <a:lnTo>
                  <a:pt x="14283" y="12677"/>
                </a:lnTo>
                <a:lnTo>
                  <a:pt x="13943" y="12653"/>
                </a:lnTo>
                <a:lnTo>
                  <a:pt x="13943" y="12361"/>
                </a:lnTo>
                <a:lnTo>
                  <a:pt x="13894" y="12215"/>
                </a:lnTo>
                <a:lnTo>
                  <a:pt x="13845" y="12069"/>
                </a:lnTo>
                <a:close/>
                <a:moveTo>
                  <a:pt x="3188" y="12093"/>
                </a:moveTo>
                <a:lnTo>
                  <a:pt x="3139" y="12215"/>
                </a:lnTo>
                <a:lnTo>
                  <a:pt x="3139" y="12434"/>
                </a:lnTo>
                <a:lnTo>
                  <a:pt x="3139" y="12556"/>
                </a:lnTo>
                <a:lnTo>
                  <a:pt x="3164" y="12653"/>
                </a:lnTo>
                <a:lnTo>
                  <a:pt x="2750" y="12726"/>
                </a:lnTo>
                <a:lnTo>
                  <a:pt x="2677" y="12726"/>
                </a:lnTo>
                <a:lnTo>
                  <a:pt x="2701" y="12677"/>
                </a:lnTo>
                <a:lnTo>
                  <a:pt x="2701" y="12629"/>
                </a:lnTo>
                <a:lnTo>
                  <a:pt x="2701" y="12580"/>
                </a:lnTo>
                <a:lnTo>
                  <a:pt x="2653" y="12531"/>
                </a:lnTo>
                <a:lnTo>
                  <a:pt x="2628" y="12458"/>
                </a:lnTo>
                <a:lnTo>
                  <a:pt x="2604" y="12361"/>
                </a:lnTo>
                <a:lnTo>
                  <a:pt x="2580" y="12166"/>
                </a:lnTo>
                <a:lnTo>
                  <a:pt x="3188" y="12093"/>
                </a:lnTo>
                <a:close/>
                <a:moveTo>
                  <a:pt x="5694" y="12215"/>
                </a:moveTo>
                <a:lnTo>
                  <a:pt x="5986" y="12288"/>
                </a:lnTo>
                <a:lnTo>
                  <a:pt x="6278" y="12361"/>
                </a:lnTo>
                <a:lnTo>
                  <a:pt x="6229" y="12507"/>
                </a:lnTo>
                <a:lnTo>
                  <a:pt x="6229" y="12677"/>
                </a:lnTo>
                <a:lnTo>
                  <a:pt x="6229" y="12726"/>
                </a:lnTo>
                <a:lnTo>
                  <a:pt x="5791" y="12653"/>
                </a:lnTo>
                <a:lnTo>
                  <a:pt x="5767" y="12531"/>
                </a:lnTo>
                <a:lnTo>
                  <a:pt x="5743" y="12410"/>
                </a:lnTo>
                <a:lnTo>
                  <a:pt x="5694" y="12215"/>
                </a:lnTo>
                <a:close/>
                <a:moveTo>
                  <a:pt x="13383" y="487"/>
                </a:moveTo>
                <a:lnTo>
                  <a:pt x="13699" y="511"/>
                </a:lnTo>
                <a:lnTo>
                  <a:pt x="14308" y="584"/>
                </a:lnTo>
                <a:lnTo>
                  <a:pt x="14648" y="657"/>
                </a:lnTo>
                <a:lnTo>
                  <a:pt x="14989" y="730"/>
                </a:lnTo>
                <a:lnTo>
                  <a:pt x="15305" y="827"/>
                </a:lnTo>
                <a:lnTo>
                  <a:pt x="15646" y="949"/>
                </a:lnTo>
                <a:lnTo>
                  <a:pt x="15938" y="1095"/>
                </a:lnTo>
                <a:lnTo>
                  <a:pt x="16230" y="1265"/>
                </a:lnTo>
                <a:lnTo>
                  <a:pt x="16498" y="1484"/>
                </a:lnTo>
                <a:lnTo>
                  <a:pt x="16741" y="1728"/>
                </a:lnTo>
                <a:lnTo>
                  <a:pt x="16741" y="1801"/>
                </a:lnTo>
                <a:lnTo>
                  <a:pt x="16790" y="2020"/>
                </a:lnTo>
                <a:lnTo>
                  <a:pt x="16838" y="2214"/>
                </a:lnTo>
                <a:lnTo>
                  <a:pt x="16887" y="2652"/>
                </a:lnTo>
                <a:lnTo>
                  <a:pt x="16887" y="3066"/>
                </a:lnTo>
                <a:lnTo>
                  <a:pt x="16911" y="3504"/>
                </a:lnTo>
                <a:lnTo>
                  <a:pt x="16887" y="4477"/>
                </a:lnTo>
                <a:lnTo>
                  <a:pt x="16863" y="5475"/>
                </a:lnTo>
                <a:lnTo>
                  <a:pt x="16814" y="6983"/>
                </a:lnTo>
                <a:lnTo>
                  <a:pt x="16790" y="8492"/>
                </a:lnTo>
                <a:lnTo>
                  <a:pt x="16838" y="10244"/>
                </a:lnTo>
                <a:lnTo>
                  <a:pt x="16838" y="11120"/>
                </a:lnTo>
                <a:lnTo>
                  <a:pt x="16790" y="11996"/>
                </a:lnTo>
                <a:lnTo>
                  <a:pt x="16473" y="11947"/>
                </a:lnTo>
                <a:lnTo>
                  <a:pt x="16181" y="11874"/>
                </a:lnTo>
                <a:lnTo>
                  <a:pt x="15622" y="11753"/>
                </a:lnTo>
                <a:lnTo>
                  <a:pt x="15354" y="11680"/>
                </a:lnTo>
                <a:lnTo>
                  <a:pt x="15062" y="11655"/>
                </a:lnTo>
                <a:lnTo>
                  <a:pt x="14405" y="11607"/>
                </a:lnTo>
                <a:lnTo>
                  <a:pt x="13724" y="11582"/>
                </a:lnTo>
                <a:lnTo>
                  <a:pt x="13067" y="11607"/>
                </a:lnTo>
                <a:lnTo>
                  <a:pt x="12385" y="11655"/>
                </a:lnTo>
                <a:lnTo>
                  <a:pt x="11850" y="11704"/>
                </a:lnTo>
                <a:lnTo>
                  <a:pt x="11315" y="11801"/>
                </a:lnTo>
                <a:lnTo>
                  <a:pt x="10780" y="11923"/>
                </a:lnTo>
                <a:lnTo>
                  <a:pt x="10269" y="12118"/>
                </a:lnTo>
                <a:lnTo>
                  <a:pt x="10025" y="12215"/>
                </a:lnTo>
                <a:lnTo>
                  <a:pt x="9733" y="12361"/>
                </a:lnTo>
                <a:lnTo>
                  <a:pt x="9417" y="12531"/>
                </a:lnTo>
                <a:lnTo>
                  <a:pt x="9149" y="12726"/>
                </a:lnTo>
                <a:lnTo>
                  <a:pt x="9101" y="11363"/>
                </a:lnTo>
                <a:lnTo>
                  <a:pt x="9052" y="10001"/>
                </a:lnTo>
                <a:lnTo>
                  <a:pt x="8979" y="8662"/>
                </a:lnTo>
                <a:lnTo>
                  <a:pt x="8955" y="7300"/>
                </a:lnTo>
                <a:lnTo>
                  <a:pt x="8955" y="5913"/>
                </a:lnTo>
                <a:lnTo>
                  <a:pt x="8930" y="4526"/>
                </a:lnTo>
                <a:lnTo>
                  <a:pt x="8930" y="3942"/>
                </a:lnTo>
                <a:lnTo>
                  <a:pt x="8930" y="3358"/>
                </a:lnTo>
                <a:lnTo>
                  <a:pt x="8930" y="2774"/>
                </a:lnTo>
                <a:lnTo>
                  <a:pt x="8930" y="2214"/>
                </a:lnTo>
                <a:lnTo>
                  <a:pt x="8930" y="2166"/>
                </a:lnTo>
                <a:lnTo>
                  <a:pt x="9222" y="2020"/>
                </a:lnTo>
                <a:lnTo>
                  <a:pt x="9490" y="1849"/>
                </a:lnTo>
                <a:lnTo>
                  <a:pt x="9758" y="1679"/>
                </a:lnTo>
                <a:lnTo>
                  <a:pt x="10001" y="1533"/>
                </a:lnTo>
                <a:lnTo>
                  <a:pt x="10877" y="1046"/>
                </a:lnTo>
                <a:lnTo>
                  <a:pt x="11339" y="827"/>
                </a:lnTo>
                <a:lnTo>
                  <a:pt x="11777" y="657"/>
                </a:lnTo>
                <a:lnTo>
                  <a:pt x="12069" y="560"/>
                </a:lnTo>
                <a:lnTo>
                  <a:pt x="12385" y="511"/>
                </a:lnTo>
                <a:lnTo>
                  <a:pt x="12702" y="487"/>
                </a:lnTo>
                <a:close/>
                <a:moveTo>
                  <a:pt x="12872" y="12093"/>
                </a:moveTo>
                <a:lnTo>
                  <a:pt x="12823" y="12166"/>
                </a:lnTo>
                <a:lnTo>
                  <a:pt x="12775" y="12264"/>
                </a:lnTo>
                <a:lnTo>
                  <a:pt x="12750" y="12361"/>
                </a:lnTo>
                <a:lnTo>
                  <a:pt x="12750" y="12458"/>
                </a:lnTo>
                <a:lnTo>
                  <a:pt x="12775" y="12677"/>
                </a:lnTo>
                <a:lnTo>
                  <a:pt x="12215" y="12726"/>
                </a:lnTo>
                <a:lnTo>
                  <a:pt x="12215" y="12702"/>
                </a:lnTo>
                <a:lnTo>
                  <a:pt x="12191" y="12629"/>
                </a:lnTo>
                <a:lnTo>
                  <a:pt x="12166" y="12580"/>
                </a:lnTo>
                <a:lnTo>
                  <a:pt x="12166" y="12434"/>
                </a:lnTo>
                <a:lnTo>
                  <a:pt x="12166" y="12191"/>
                </a:lnTo>
                <a:lnTo>
                  <a:pt x="12166" y="12166"/>
                </a:lnTo>
                <a:lnTo>
                  <a:pt x="12677" y="12118"/>
                </a:lnTo>
                <a:lnTo>
                  <a:pt x="12872" y="12093"/>
                </a:lnTo>
                <a:close/>
                <a:moveTo>
                  <a:pt x="14673" y="12093"/>
                </a:moveTo>
                <a:lnTo>
                  <a:pt x="15232" y="12166"/>
                </a:lnTo>
                <a:lnTo>
                  <a:pt x="15184" y="12239"/>
                </a:lnTo>
                <a:lnTo>
                  <a:pt x="15135" y="12312"/>
                </a:lnTo>
                <a:lnTo>
                  <a:pt x="15111" y="12410"/>
                </a:lnTo>
                <a:lnTo>
                  <a:pt x="15111" y="12483"/>
                </a:lnTo>
                <a:lnTo>
                  <a:pt x="15135" y="12629"/>
                </a:lnTo>
                <a:lnTo>
                  <a:pt x="15159" y="12775"/>
                </a:lnTo>
                <a:lnTo>
                  <a:pt x="15159" y="12775"/>
                </a:lnTo>
                <a:lnTo>
                  <a:pt x="14648" y="12702"/>
                </a:lnTo>
                <a:lnTo>
                  <a:pt x="14673" y="12410"/>
                </a:lnTo>
                <a:lnTo>
                  <a:pt x="14673" y="12239"/>
                </a:lnTo>
                <a:lnTo>
                  <a:pt x="14673" y="12093"/>
                </a:lnTo>
                <a:close/>
                <a:moveTo>
                  <a:pt x="6521" y="12458"/>
                </a:moveTo>
                <a:lnTo>
                  <a:pt x="6838" y="12580"/>
                </a:lnTo>
                <a:lnTo>
                  <a:pt x="6789" y="12702"/>
                </a:lnTo>
                <a:lnTo>
                  <a:pt x="6765" y="12848"/>
                </a:lnTo>
                <a:lnTo>
                  <a:pt x="6667" y="12799"/>
                </a:lnTo>
                <a:lnTo>
                  <a:pt x="6570" y="12629"/>
                </a:lnTo>
                <a:lnTo>
                  <a:pt x="6521" y="12458"/>
                </a:lnTo>
                <a:close/>
                <a:moveTo>
                  <a:pt x="2215" y="12239"/>
                </a:moveTo>
                <a:lnTo>
                  <a:pt x="2190" y="12361"/>
                </a:lnTo>
                <a:lnTo>
                  <a:pt x="2215" y="12507"/>
                </a:lnTo>
                <a:lnTo>
                  <a:pt x="2239" y="12629"/>
                </a:lnTo>
                <a:lnTo>
                  <a:pt x="2312" y="12750"/>
                </a:lnTo>
                <a:lnTo>
                  <a:pt x="2336" y="12775"/>
                </a:lnTo>
                <a:lnTo>
                  <a:pt x="1850" y="12872"/>
                </a:lnTo>
                <a:lnTo>
                  <a:pt x="1850" y="12604"/>
                </a:lnTo>
                <a:lnTo>
                  <a:pt x="1850" y="12312"/>
                </a:lnTo>
                <a:lnTo>
                  <a:pt x="2215" y="12239"/>
                </a:lnTo>
                <a:close/>
                <a:moveTo>
                  <a:pt x="11850" y="12191"/>
                </a:moveTo>
                <a:lnTo>
                  <a:pt x="11826" y="12385"/>
                </a:lnTo>
                <a:lnTo>
                  <a:pt x="11826" y="12580"/>
                </a:lnTo>
                <a:lnTo>
                  <a:pt x="11850" y="12775"/>
                </a:lnTo>
                <a:lnTo>
                  <a:pt x="11315" y="12848"/>
                </a:lnTo>
                <a:lnTo>
                  <a:pt x="11242" y="12872"/>
                </a:lnTo>
                <a:lnTo>
                  <a:pt x="11193" y="12823"/>
                </a:lnTo>
                <a:lnTo>
                  <a:pt x="11193" y="12775"/>
                </a:lnTo>
                <a:lnTo>
                  <a:pt x="11193" y="12580"/>
                </a:lnTo>
                <a:lnTo>
                  <a:pt x="11193" y="12410"/>
                </a:lnTo>
                <a:lnTo>
                  <a:pt x="11169" y="12337"/>
                </a:lnTo>
                <a:lnTo>
                  <a:pt x="11510" y="12239"/>
                </a:lnTo>
                <a:lnTo>
                  <a:pt x="11850" y="12191"/>
                </a:lnTo>
                <a:close/>
                <a:moveTo>
                  <a:pt x="4842" y="511"/>
                </a:moveTo>
                <a:lnTo>
                  <a:pt x="5183" y="535"/>
                </a:lnTo>
                <a:lnTo>
                  <a:pt x="5548" y="584"/>
                </a:lnTo>
                <a:lnTo>
                  <a:pt x="5889" y="657"/>
                </a:lnTo>
                <a:lnTo>
                  <a:pt x="6229" y="754"/>
                </a:lnTo>
                <a:lnTo>
                  <a:pt x="6546" y="876"/>
                </a:lnTo>
                <a:lnTo>
                  <a:pt x="6862" y="1022"/>
                </a:lnTo>
                <a:lnTo>
                  <a:pt x="7178" y="1168"/>
                </a:lnTo>
                <a:lnTo>
                  <a:pt x="7470" y="1363"/>
                </a:lnTo>
                <a:lnTo>
                  <a:pt x="7738" y="1557"/>
                </a:lnTo>
                <a:lnTo>
                  <a:pt x="8006" y="1801"/>
                </a:lnTo>
                <a:lnTo>
                  <a:pt x="8225" y="2044"/>
                </a:lnTo>
                <a:lnTo>
                  <a:pt x="8444" y="2287"/>
                </a:lnTo>
                <a:lnTo>
                  <a:pt x="8492" y="2360"/>
                </a:lnTo>
                <a:lnTo>
                  <a:pt x="8444" y="2847"/>
                </a:lnTo>
                <a:lnTo>
                  <a:pt x="8419" y="3358"/>
                </a:lnTo>
                <a:lnTo>
                  <a:pt x="8444" y="4331"/>
                </a:lnTo>
                <a:lnTo>
                  <a:pt x="8468" y="5718"/>
                </a:lnTo>
                <a:lnTo>
                  <a:pt x="8468" y="7105"/>
                </a:lnTo>
                <a:lnTo>
                  <a:pt x="8468" y="7835"/>
                </a:lnTo>
                <a:lnTo>
                  <a:pt x="8492" y="8565"/>
                </a:lnTo>
                <a:lnTo>
                  <a:pt x="8541" y="10049"/>
                </a:lnTo>
                <a:lnTo>
                  <a:pt x="8614" y="11509"/>
                </a:lnTo>
                <a:lnTo>
                  <a:pt x="8663" y="12969"/>
                </a:lnTo>
                <a:lnTo>
                  <a:pt x="8663" y="12969"/>
                </a:lnTo>
                <a:lnTo>
                  <a:pt x="7860" y="12507"/>
                </a:lnTo>
                <a:lnTo>
                  <a:pt x="7446" y="12288"/>
                </a:lnTo>
                <a:lnTo>
                  <a:pt x="7032" y="12069"/>
                </a:lnTo>
                <a:lnTo>
                  <a:pt x="6765" y="11947"/>
                </a:lnTo>
                <a:lnTo>
                  <a:pt x="6497" y="11850"/>
                </a:lnTo>
                <a:lnTo>
                  <a:pt x="6205" y="11777"/>
                </a:lnTo>
                <a:lnTo>
                  <a:pt x="5937" y="11704"/>
                </a:lnTo>
                <a:lnTo>
                  <a:pt x="5353" y="11607"/>
                </a:lnTo>
                <a:lnTo>
                  <a:pt x="4769" y="11534"/>
                </a:lnTo>
                <a:lnTo>
                  <a:pt x="3650" y="11534"/>
                </a:lnTo>
                <a:lnTo>
                  <a:pt x="3066" y="11558"/>
                </a:lnTo>
                <a:lnTo>
                  <a:pt x="2507" y="11631"/>
                </a:lnTo>
                <a:lnTo>
                  <a:pt x="2044" y="11704"/>
                </a:lnTo>
                <a:lnTo>
                  <a:pt x="1533" y="11801"/>
                </a:lnTo>
                <a:lnTo>
                  <a:pt x="1290" y="11874"/>
                </a:lnTo>
                <a:lnTo>
                  <a:pt x="1047" y="11947"/>
                </a:lnTo>
                <a:lnTo>
                  <a:pt x="828" y="12045"/>
                </a:lnTo>
                <a:lnTo>
                  <a:pt x="609" y="12166"/>
                </a:lnTo>
                <a:lnTo>
                  <a:pt x="609" y="12166"/>
                </a:lnTo>
                <a:lnTo>
                  <a:pt x="633" y="11972"/>
                </a:lnTo>
                <a:lnTo>
                  <a:pt x="657" y="11777"/>
                </a:lnTo>
                <a:lnTo>
                  <a:pt x="657" y="11485"/>
                </a:lnTo>
                <a:lnTo>
                  <a:pt x="584" y="10147"/>
                </a:lnTo>
                <a:lnTo>
                  <a:pt x="536" y="9490"/>
                </a:lnTo>
                <a:lnTo>
                  <a:pt x="536" y="8833"/>
                </a:lnTo>
                <a:lnTo>
                  <a:pt x="560" y="7908"/>
                </a:lnTo>
                <a:lnTo>
                  <a:pt x="609" y="7008"/>
                </a:lnTo>
                <a:lnTo>
                  <a:pt x="657" y="6083"/>
                </a:lnTo>
                <a:lnTo>
                  <a:pt x="657" y="5645"/>
                </a:lnTo>
                <a:lnTo>
                  <a:pt x="657" y="5183"/>
                </a:lnTo>
                <a:lnTo>
                  <a:pt x="609" y="4234"/>
                </a:lnTo>
                <a:lnTo>
                  <a:pt x="584" y="3309"/>
                </a:lnTo>
                <a:lnTo>
                  <a:pt x="584" y="2896"/>
                </a:lnTo>
                <a:lnTo>
                  <a:pt x="609" y="2506"/>
                </a:lnTo>
                <a:lnTo>
                  <a:pt x="657" y="1728"/>
                </a:lnTo>
                <a:lnTo>
                  <a:pt x="949" y="1582"/>
                </a:lnTo>
                <a:lnTo>
                  <a:pt x="1241" y="1460"/>
                </a:lnTo>
                <a:lnTo>
                  <a:pt x="1801" y="1241"/>
                </a:lnTo>
                <a:lnTo>
                  <a:pt x="2653" y="949"/>
                </a:lnTo>
                <a:lnTo>
                  <a:pt x="3504" y="681"/>
                </a:lnTo>
                <a:lnTo>
                  <a:pt x="3821" y="608"/>
                </a:lnTo>
                <a:lnTo>
                  <a:pt x="4161" y="535"/>
                </a:lnTo>
                <a:lnTo>
                  <a:pt x="4502" y="511"/>
                </a:lnTo>
                <a:close/>
                <a:moveTo>
                  <a:pt x="15354" y="12191"/>
                </a:moveTo>
                <a:lnTo>
                  <a:pt x="15646" y="12239"/>
                </a:lnTo>
                <a:lnTo>
                  <a:pt x="15938" y="12337"/>
                </a:lnTo>
                <a:lnTo>
                  <a:pt x="15889" y="12507"/>
                </a:lnTo>
                <a:lnTo>
                  <a:pt x="15889" y="12653"/>
                </a:lnTo>
                <a:lnTo>
                  <a:pt x="15889" y="12994"/>
                </a:lnTo>
                <a:lnTo>
                  <a:pt x="15524" y="12872"/>
                </a:lnTo>
                <a:lnTo>
                  <a:pt x="15500" y="12702"/>
                </a:lnTo>
                <a:lnTo>
                  <a:pt x="15427" y="12507"/>
                </a:lnTo>
                <a:lnTo>
                  <a:pt x="15378" y="12337"/>
                </a:lnTo>
                <a:lnTo>
                  <a:pt x="15330" y="12191"/>
                </a:lnTo>
                <a:close/>
                <a:moveTo>
                  <a:pt x="1509" y="12385"/>
                </a:moveTo>
                <a:lnTo>
                  <a:pt x="1460" y="12677"/>
                </a:lnTo>
                <a:lnTo>
                  <a:pt x="1436" y="12848"/>
                </a:lnTo>
                <a:lnTo>
                  <a:pt x="1460" y="13018"/>
                </a:lnTo>
                <a:lnTo>
                  <a:pt x="1290" y="13091"/>
                </a:lnTo>
                <a:lnTo>
                  <a:pt x="1290" y="12969"/>
                </a:lnTo>
                <a:lnTo>
                  <a:pt x="1290" y="12726"/>
                </a:lnTo>
                <a:lnTo>
                  <a:pt x="1266" y="12580"/>
                </a:lnTo>
                <a:lnTo>
                  <a:pt x="1241" y="12458"/>
                </a:lnTo>
                <a:lnTo>
                  <a:pt x="1509" y="12385"/>
                </a:lnTo>
                <a:close/>
                <a:moveTo>
                  <a:pt x="10926" y="12385"/>
                </a:moveTo>
                <a:lnTo>
                  <a:pt x="10877" y="12531"/>
                </a:lnTo>
                <a:lnTo>
                  <a:pt x="10828" y="12750"/>
                </a:lnTo>
                <a:lnTo>
                  <a:pt x="10804" y="12969"/>
                </a:lnTo>
                <a:lnTo>
                  <a:pt x="10366" y="13091"/>
                </a:lnTo>
                <a:lnTo>
                  <a:pt x="10366" y="12921"/>
                </a:lnTo>
                <a:lnTo>
                  <a:pt x="10366" y="12750"/>
                </a:lnTo>
                <a:lnTo>
                  <a:pt x="10366" y="12677"/>
                </a:lnTo>
                <a:lnTo>
                  <a:pt x="10342" y="12604"/>
                </a:lnTo>
                <a:lnTo>
                  <a:pt x="10536" y="12531"/>
                </a:lnTo>
                <a:lnTo>
                  <a:pt x="10926" y="12385"/>
                </a:lnTo>
                <a:close/>
                <a:moveTo>
                  <a:pt x="7105" y="12726"/>
                </a:moveTo>
                <a:lnTo>
                  <a:pt x="7641" y="13018"/>
                </a:lnTo>
                <a:lnTo>
                  <a:pt x="7616" y="13115"/>
                </a:lnTo>
                <a:lnTo>
                  <a:pt x="7616" y="13140"/>
                </a:lnTo>
                <a:lnTo>
                  <a:pt x="7397" y="13042"/>
                </a:lnTo>
                <a:lnTo>
                  <a:pt x="7178" y="12969"/>
                </a:lnTo>
                <a:lnTo>
                  <a:pt x="7130" y="12823"/>
                </a:lnTo>
                <a:lnTo>
                  <a:pt x="7105" y="12726"/>
                </a:lnTo>
                <a:close/>
                <a:moveTo>
                  <a:pt x="16181" y="12410"/>
                </a:moveTo>
                <a:lnTo>
                  <a:pt x="16303" y="12458"/>
                </a:lnTo>
                <a:lnTo>
                  <a:pt x="16254" y="12604"/>
                </a:lnTo>
                <a:lnTo>
                  <a:pt x="16230" y="12775"/>
                </a:lnTo>
                <a:lnTo>
                  <a:pt x="16206" y="13140"/>
                </a:lnTo>
                <a:lnTo>
                  <a:pt x="16157" y="13115"/>
                </a:lnTo>
                <a:lnTo>
                  <a:pt x="16206" y="13067"/>
                </a:lnTo>
                <a:lnTo>
                  <a:pt x="16206" y="12994"/>
                </a:lnTo>
                <a:lnTo>
                  <a:pt x="16181" y="12702"/>
                </a:lnTo>
                <a:lnTo>
                  <a:pt x="16181" y="12410"/>
                </a:lnTo>
                <a:close/>
                <a:moveTo>
                  <a:pt x="10025" y="12750"/>
                </a:moveTo>
                <a:lnTo>
                  <a:pt x="9977" y="12994"/>
                </a:lnTo>
                <a:lnTo>
                  <a:pt x="9928" y="13213"/>
                </a:lnTo>
                <a:lnTo>
                  <a:pt x="9928" y="13261"/>
                </a:lnTo>
                <a:lnTo>
                  <a:pt x="9563" y="13432"/>
                </a:lnTo>
                <a:lnTo>
                  <a:pt x="9563" y="13286"/>
                </a:lnTo>
                <a:lnTo>
                  <a:pt x="9563" y="13164"/>
                </a:lnTo>
                <a:lnTo>
                  <a:pt x="9539" y="13067"/>
                </a:lnTo>
                <a:lnTo>
                  <a:pt x="9539" y="13042"/>
                </a:lnTo>
                <a:lnTo>
                  <a:pt x="9563" y="13018"/>
                </a:lnTo>
                <a:lnTo>
                  <a:pt x="9782" y="12896"/>
                </a:lnTo>
                <a:lnTo>
                  <a:pt x="10025" y="12750"/>
                </a:lnTo>
                <a:close/>
                <a:moveTo>
                  <a:pt x="8030" y="13261"/>
                </a:moveTo>
                <a:lnTo>
                  <a:pt x="8322" y="13432"/>
                </a:lnTo>
                <a:lnTo>
                  <a:pt x="8614" y="13553"/>
                </a:lnTo>
                <a:lnTo>
                  <a:pt x="8565" y="13675"/>
                </a:lnTo>
                <a:lnTo>
                  <a:pt x="8541" y="13870"/>
                </a:lnTo>
                <a:lnTo>
                  <a:pt x="8419" y="13724"/>
                </a:lnTo>
                <a:lnTo>
                  <a:pt x="8298" y="13602"/>
                </a:lnTo>
                <a:lnTo>
                  <a:pt x="8030" y="13383"/>
                </a:lnTo>
                <a:lnTo>
                  <a:pt x="8030" y="13261"/>
                </a:lnTo>
                <a:close/>
                <a:moveTo>
                  <a:pt x="9247" y="13261"/>
                </a:moveTo>
                <a:lnTo>
                  <a:pt x="9247" y="13383"/>
                </a:lnTo>
                <a:lnTo>
                  <a:pt x="9271" y="13578"/>
                </a:lnTo>
                <a:lnTo>
                  <a:pt x="9052" y="13724"/>
                </a:lnTo>
                <a:lnTo>
                  <a:pt x="8857" y="13894"/>
                </a:lnTo>
                <a:lnTo>
                  <a:pt x="8857" y="13699"/>
                </a:lnTo>
                <a:lnTo>
                  <a:pt x="8857" y="13626"/>
                </a:lnTo>
                <a:lnTo>
                  <a:pt x="8930" y="13602"/>
                </a:lnTo>
                <a:lnTo>
                  <a:pt x="8979" y="13553"/>
                </a:lnTo>
                <a:lnTo>
                  <a:pt x="9052" y="13456"/>
                </a:lnTo>
                <a:lnTo>
                  <a:pt x="9101" y="13407"/>
                </a:lnTo>
                <a:lnTo>
                  <a:pt x="9149" y="13334"/>
                </a:lnTo>
                <a:lnTo>
                  <a:pt x="9247" y="13261"/>
                </a:lnTo>
                <a:close/>
                <a:moveTo>
                  <a:pt x="4550" y="0"/>
                </a:moveTo>
                <a:lnTo>
                  <a:pt x="4185" y="24"/>
                </a:lnTo>
                <a:lnTo>
                  <a:pt x="3845" y="49"/>
                </a:lnTo>
                <a:lnTo>
                  <a:pt x="3504" y="122"/>
                </a:lnTo>
                <a:lnTo>
                  <a:pt x="3042" y="243"/>
                </a:lnTo>
                <a:lnTo>
                  <a:pt x="2580" y="414"/>
                </a:lnTo>
                <a:lnTo>
                  <a:pt x="1679" y="754"/>
                </a:lnTo>
                <a:lnTo>
                  <a:pt x="1290" y="876"/>
                </a:lnTo>
                <a:lnTo>
                  <a:pt x="852" y="1046"/>
                </a:lnTo>
                <a:lnTo>
                  <a:pt x="633" y="1168"/>
                </a:lnTo>
                <a:lnTo>
                  <a:pt x="438" y="1290"/>
                </a:lnTo>
                <a:lnTo>
                  <a:pt x="292" y="1436"/>
                </a:lnTo>
                <a:lnTo>
                  <a:pt x="195" y="1606"/>
                </a:lnTo>
                <a:lnTo>
                  <a:pt x="171" y="1703"/>
                </a:lnTo>
                <a:lnTo>
                  <a:pt x="195" y="1801"/>
                </a:lnTo>
                <a:lnTo>
                  <a:pt x="122" y="2093"/>
                </a:lnTo>
                <a:lnTo>
                  <a:pt x="73" y="2409"/>
                </a:lnTo>
                <a:lnTo>
                  <a:pt x="49" y="2725"/>
                </a:lnTo>
                <a:lnTo>
                  <a:pt x="49" y="3066"/>
                </a:lnTo>
                <a:lnTo>
                  <a:pt x="73" y="3699"/>
                </a:lnTo>
                <a:lnTo>
                  <a:pt x="98" y="4331"/>
                </a:lnTo>
                <a:lnTo>
                  <a:pt x="122" y="5183"/>
                </a:lnTo>
                <a:lnTo>
                  <a:pt x="122" y="6034"/>
                </a:lnTo>
                <a:lnTo>
                  <a:pt x="98" y="6886"/>
                </a:lnTo>
                <a:lnTo>
                  <a:pt x="25" y="7738"/>
                </a:lnTo>
                <a:lnTo>
                  <a:pt x="0" y="8468"/>
                </a:lnTo>
                <a:lnTo>
                  <a:pt x="0" y="9198"/>
                </a:lnTo>
                <a:lnTo>
                  <a:pt x="0" y="9928"/>
                </a:lnTo>
                <a:lnTo>
                  <a:pt x="49" y="10633"/>
                </a:lnTo>
                <a:lnTo>
                  <a:pt x="122" y="11680"/>
                </a:lnTo>
                <a:lnTo>
                  <a:pt x="122" y="12045"/>
                </a:lnTo>
                <a:lnTo>
                  <a:pt x="122" y="12166"/>
                </a:lnTo>
                <a:lnTo>
                  <a:pt x="171" y="12264"/>
                </a:lnTo>
                <a:lnTo>
                  <a:pt x="195" y="12337"/>
                </a:lnTo>
                <a:lnTo>
                  <a:pt x="292" y="12385"/>
                </a:lnTo>
                <a:lnTo>
                  <a:pt x="341" y="12410"/>
                </a:lnTo>
                <a:lnTo>
                  <a:pt x="365" y="12507"/>
                </a:lnTo>
                <a:lnTo>
                  <a:pt x="414" y="12580"/>
                </a:lnTo>
                <a:lnTo>
                  <a:pt x="487" y="12629"/>
                </a:lnTo>
                <a:lnTo>
                  <a:pt x="584" y="12629"/>
                </a:lnTo>
                <a:lnTo>
                  <a:pt x="803" y="12580"/>
                </a:lnTo>
                <a:lnTo>
                  <a:pt x="803" y="12896"/>
                </a:lnTo>
                <a:lnTo>
                  <a:pt x="803" y="13188"/>
                </a:lnTo>
                <a:lnTo>
                  <a:pt x="828" y="13334"/>
                </a:lnTo>
                <a:lnTo>
                  <a:pt x="876" y="13480"/>
                </a:lnTo>
                <a:lnTo>
                  <a:pt x="925" y="13529"/>
                </a:lnTo>
                <a:lnTo>
                  <a:pt x="998" y="13578"/>
                </a:lnTo>
                <a:lnTo>
                  <a:pt x="1144" y="13578"/>
                </a:lnTo>
                <a:lnTo>
                  <a:pt x="1217" y="13553"/>
                </a:lnTo>
                <a:lnTo>
                  <a:pt x="1241" y="13529"/>
                </a:lnTo>
                <a:lnTo>
                  <a:pt x="1363" y="13529"/>
                </a:lnTo>
                <a:lnTo>
                  <a:pt x="1485" y="13505"/>
                </a:lnTo>
                <a:lnTo>
                  <a:pt x="1704" y="13432"/>
                </a:lnTo>
                <a:lnTo>
                  <a:pt x="2142" y="13310"/>
                </a:lnTo>
                <a:lnTo>
                  <a:pt x="2604" y="13213"/>
                </a:lnTo>
                <a:lnTo>
                  <a:pt x="3188" y="13140"/>
                </a:lnTo>
                <a:lnTo>
                  <a:pt x="3772" y="13091"/>
                </a:lnTo>
                <a:lnTo>
                  <a:pt x="4356" y="13067"/>
                </a:lnTo>
                <a:lnTo>
                  <a:pt x="4940" y="13091"/>
                </a:lnTo>
                <a:lnTo>
                  <a:pt x="5402" y="13115"/>
                </a:lnTo>
                <a:lnTo>
                  <a:pt x="5937" y="13164"/>
                </a:lnTo>
                <a:lnTo>
                  <a:pt x="6473" y="13261"/>
                </a:lnTo>
                <a:lnTo>
                  <a:pt x="6740" y="13334"/>
                </a:lnTo>
                <a:lnTo>
                  <a:pt x="7008" y="13407"/>
                </a:lnTo>
                <a:lnTo>
                  <a:pt x="7251" y="13505"/>
                </a:lnTo>
                <a:lnTo>
                  <a:pt x="7495" y="13626"/>
                </a:lnTo>
                <a:lnTo>
                  <a:pt x="7714" y="13772"/>
                </a:lnTo>
                <a:lnTo>
                  <a:pt x="7908" y="13918"/>
                </a:lnTo>
                <a:lnTo>
                  <a:pt x="8079" y="14088"/>
                </a:lnTo>
                <a:lnTo>
                  <a:pt x="8225" y="14307"/>
                </a:lnTo>
                <a:lnTo>
                  <a:pt x="8322" y="14526"/>
                </a:lnTo>
                <a:lnTo>
                  <a:pt x="8371" y="14794"/>
                </a:lnTo>
                <a:lnTo>
                  <a:pt x="8419" y="14891"/>
                </a:lnTo>
                <a:lnTo>
                  <a:pt x="8468" y="14940"/>
                </a:lnTo>
                <a:lnTo>
                  <a:pt x="8565" y="14964"/>
                </a:lnTo>
                <a:lnTo>
                  <a:pt x="8638" y="14964"/>
                </a:lnTo>
                <a:lnTo>
                  <a:pt x="8736" y="14916"/>
                </a:lnTo>
                <a:lnTo>
                  <a:pt x="8809" y="14843"/>
                </a:lnTo>
                <a:lnTo>
                  <a:pt x="8857" y="14770"/>
                </a:lnTo>
                <a:lnTo>
                  <a:pt x="8857" y="14648"/>
                </a:lnTo>
                <a:lnTo>
                  <a:pt x="8833" y="14599"/>
                </a:lnTo>
                <a:lnTo>
                  <a:pt x="9052" y="14332"/>
                </a:lnTo>
                <a:lnTo>
                  <a:pt x="9247" y="14113"/>
                </a:lnTo>
                <a:lnTo>
                  <a:pt x="9514" y="13943"/>
                </a:lnTo>
                <a:lnTo>
                  <a:pt x="9806" y="13772"/>
                </a:lnTo>
                <a:lnTo>
                  <a:pt x="10220" y="13602"/>
                </a:lnTo>
                <a:lnTo>
                  <a:pt x="10658" y="13456"/>
                </a:lnTo>
                <a:lnTo>
                  <a:pt x="11096" y="13334"/>
                </a:lnTo>
                <a:lnTo>
                  <a:pt x="11534" y="13261"/>
                </a:lnTo>
                <a:lnTo>
                  <a:pt x="12045" y="13188"/>
                </a:lnTo>
                <a:lnTo>
                  <a:pt x="12580" y="13140"/>
                </a:lnTo>
                <a:lnTo>
                  <a:pt x="13626" y="13091"/>
                </a:lnTo>
                <a:lnTo>
                  <a:pt x="13967" y="13091"/>
                </a:lnTo>
                <a:lnTo>
                  <a:pt x="14308" y="13115"/>
                </a:lnTo>
                <a:lnTo>
                  <a:pt x="14648" y="13140"/>
                </a:lnTo>
                <a:lnTo>
                  <a:pt x="14965" y="13188"/>
                </a:lnTo>
                <a:lnTo>
                  <a:pt x="15305" y="13261"/>
                </a:lnTo>
                <a:lnTo>
                  <a:pt x="15622" y="13359"/>
                </a:lnTo>
                <a:lnTo>
                  <a:pt x="15938" y="13480"/>
                </a:lnTo>
                <a:lnTo>
                  <a:pt x="16254" y="13651"/>
                </a:lnTo>
                <a:lnTo>
                  <a:pt x="16303" y="13675"/>
                </a:lnTo>
                <a:lnTo>
                  <a:pt x="16376" y="13675"/>
                </a:lnTo>
                <a:lnTo>
                  <a:pt x="16425" y="13651"/>
                </a:lnTo>
                <a:lnTo>
                  <a:pt x="16473" y="13626"/>
                </a:lnTo>
                <a:lnTo>
                  <a:pt x="16522" y="13578"/>
                </a:lnTo>
                <a:lnTo>
                  <a:pt x="16546" y="13529"/>
                </a:lnTo>
                <a:lnTo>
                  <a:pt x="16571" y="13456"/>
                </a:lnTo>
                <a:lnTo>
                  <a:pt x="16571" y="13407"/>
                </a:lnTo>
                <a:lnTo>
                  <a:pt x="16595" y="13310"/>
                </a:lnTo>
                <a:lnTo>
                  <a:pt x="16595" y="12921"/>
                </a:lnTo>
                <a:lnTo>
                  <a:pt x="16571" y="12531"/>
                </a:lnTo>
                <a:lnTo>
                  <a:pt x="16765" y="12556"/>
                </a:lnTo>
                <a:lnTo>
                  <a:pt x="16911" y="12556"/>
                </a:lnTo>
                <a:lnTo>
                  <a:pt x="17082" y="12531"/>
                </a:lnTo>
                <a:lnTo>
                  <a:pt x="17228" y="12483"/>
                </a:lnTo>
                <a:lnTo>
                  <a:pt x="17301" y="12458"/>
                </a:lnTo>
                <a:lnTo>
                  <a:pt x="17325" y="12410"/>
                </a:lnTo>
                <a:lnTo>
                  <a:pt x="17374" y="12361"/>
                </a:lnTo>
                <a:lnTo>
                  <a:pt x="17374" y="12312"/>
                </a:lnTo>
                <a:lnTo>
                  <a:pt x="17398" y="12264"/>
                </a:lnTo>
                <a:lnTo>
                  <a:pt x="17374" y="12191"/>
                </a:lnTo>
                <a:lnTo>
                  <a:pt x="17349" y="12142"/>
                </a:lnTo>
                <a:lnTo>
                  <a:pt x="17301" y="12118"/>
                </a:lnTo>
                <a:lnTo>
                  <a:pt x="17325" y="11972"/>
                </a:lnTo>
                <a:lnTo>
                  <a:pt x="17349" y="11826"/>
                </a:lnTo>
                <a:lnTo>
                  <a:pt x="17349" y="11558"/>
                </a:lnTo>
                <a:lnTo>
                  <a:pt x="17325" y="10998"/>
                </a:lnTo>
                <a:lnTo>
                  <a:pt x="17301" y="8881"/>
                </a:lnTo>
                <a:lnTo>
                  <a:pt x="17301" y="7178"/>
                </a:lnTo>
                <a:lnTo>
                  <a:pt x="17301" y="6326"/>
                </a:lnTo>
                <a:lnTo>
                  <a:pt x="17349" y="5475"/>
                </a:lnTo>
                <a:lnTo>
                  <a:pt x="17374" y="4380"/>
                </a:lnTo>
                <a:lnTo>
                  <a:pt x="17374" y="3820"/>
                </a:lnTo>
                <a:lnTo>
                  <a:pt x="17374" y="3285"/>
                </a:lnTo>
                <a:lnTo>
                  <a:pt x="17349" y="2920"/>
                </a:lnTo>
                <a:lnTo>
                  <a:pt x="17325" y="2531"/>
                </a:lnTo>
                <a:lnTo>
                  <a:pt x="17301" y="2336"/>
                </a:lnTo>
                <a:lnTo>
                  <a:pt x="17276" y="2141"/>
                </a:lnTo>
                <a:lnTo>
                  <a:pt x="17228" y="1971"/>
                </a:lnTo>
                <a:lnTo>
                  <a:pt x="17130" y="1801"/>
                </a:lnTo>
                <a:lnTo>
                  <a:pt x="17179" y="1728"/>
                </a:lnTo>
                <a:lnTo>
                  <a:pt x="17203" y="1630"/>
                </a:lnTo>
                <a:lnTo>
                  <a:pt x="17203" y="1557"/>
                </a:lnTo>
                <a:lnTo>
                  <a:pt x="17155" y="1460"/>
                </a:lnTo>
                <a:lnTo>
                  <a:pt x="16911" y="1217"/>
                </a:lnTo>
                <a:lnTo>
                  <a:pt x="16644" y="998"/>
                </a:lnTo>
                <a:lnTo>
                  <a:pt x="16352" y="803"/>
                </a:lnTo>
                <a:lnTo>
                  <a:pt x="16035" y="633"/>
                </a:lnTo>
                <a:lnTo>
                  <a:pt x="15719" y="487"/>
                </a:lnTo>
                <a:lnTo>
                  <a:pt x="15378" y="365"/>
                </a:lnTo>
                <a:lnTo>
                  <a:pt x="15038" y="268"/>
                </a:lnTo>
                <a:lnTo>
                  <a:pt x="14697" y="195"/>
                </a:lnTo>
                <a:lnTo>
                  <a:pt x="14356" y="146"/>
                </a:lnTo>
                <a:lnTo>
                  <a:pt x="14016" y="97"/>
                </a:lnTo>
                <a:lnTo>
                  <a:pt x="13626" y="49"/>
                </a:lnTo>
                <a:lnTo>
                  <a:pt x="13261" y="24"/>
                </a:lnTo>
                <a:lnTo>
                  <a:pt x="12896" y="24"/>
                </a:lnTo>
                <a:lnTo>
                  <a:pt x="12531" y="49"/>
                </a:lnTo>
                <a:lnTo>
                  <a:pt x="12166" y="97"/>
                </a:lnTo>
                <a:lnTo>
                  <a:pt x="11826" y="170"/>
                </a:lnTo>
                <a:lnTo>
                  <a:pt x="11583" y="243"/>
                </a:lnTo>
                <a:lnTo>
                  <a:pt x="11339" y="316"/>
                </a:lnTo>
                <a:lnTo>
                  <a:pt x="10877" y="560"/>
                </a:lnTo>
                <a:lnTo>
                  <a:pt x="10415" y="803"/>
                </a:lnTo>
                <a:lnTo>
                  <a:pt x="9977" y="1046"/>
                </a:lnTo>
                <a:lnTo>
                  <a:pt x="9441" y="1338"/>
                </a:lnTo>
                <a:lnTo>
                  <a:pt x="9125" y="1509"/>
                </a:lnTo>
                <a:lnTo>
                  <a:pt x="8857" y="1703"/>
                </a:lnTo>
                <a:lnTo>
                  <a:pt x="8809" y="1679"/>
                </a:lnTo>
                <a:lnTo>
                  <a:pt x="8687" y="1679"/>
                </a:lnTo>
                <a:lnTo>
                  <a:pt x="8638" y="1728"/>
                </a:lnTo>
                <a:lnTo>
                  <a:pt x="8419" y="1460"/>
                </a:lnTo>
                <a:lnTo>
                  <a:pt x="8152" y="1217"/>
                </a:lnTo>
                <a:lnTo>
                  <a:pt x="7884" y="1022"/>
                </a:lnTo>
                <a:lnTo>
                  <a:pt x="7592" y="803"/>
                </a:lnTo>
                <a:lnTo>
                  <a:pt x="7276" y="633"/>
                </a:lnTo>
                <a:lnTo>
                  <a:pt x="6959" y="487"/>
                </a:lnTo>
                <a:lnTo>
                  <a:pt x="6643" y="341"/>
                </a:lnTo>
                <a:lnTo>
                  <a:pt x="6302" y="243"/>
                </a:lnTo>
                <a:lnTo>
                  <a:pt x="5962" y="146"/>
                </a:lnTo>
                <a:lnTo>
                  <a:pt x="5597" y="73"/>
                </a:lnTo>
                <a:lnTo>
                  <a:pt x="5256" y="24"/>
                </a:lnTo>
                <a:lnTo>
                  <a:pt x="4891" y="0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CB130B-A4C9-4112-8805-F329E270CF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1483" y="570635"/>
            <a:ext cx="657693" cy="6576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B77CC6E-B6A9-4BD2-8339-79A89A1B82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4882" y="570636"/>
            <a:ext cx="1170272" cy="65769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17FE29B-CCAF-4605-BAB4-17DDE354E7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47804" y="520183"/>
            <a:ext cx="1204649" cy="67804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0862DB6-C71C-4CDD-8AF8-2C29653AAB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86070" y="1263493"/>
            <a:ext cx="731540" cy="657694"/>
          </a:xfrm>
          <a:prstGeom prst="rect">
            <a:avLst/>
          </a:prstGeom>
        </p:spPr>
      </p:pic>
      <p:pic>
        <p:nvPicPr>
          <p:cNvPr id="1026" name="Picture 2" descr="Empowering Innovation: A Guide on Building AI Assistants with the OpenAI  Assistant API">
            <a:extLst>
              <a:ext uri="{FF2B5EF4-FFF2-40B4-BE49-F238E27FC236}">
                <a16:creationId xmlns:a16="http://schemas.microsoft.com/office/drawing/2014/main" id="{36257C48-258E-4DDE-AAD3-2E63A8C76E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813" y="1319738"/>
            <a:ext cx="1331702" cy="573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B237BBF-42CB-43B1-B3A2-B815F31E10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1482" y="2006683"/>
            <a:ext cx="657693" cy="641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Unity Asset Store Publisher 2024 — Create, Sell Unity Assets">
            <a:extLst>
              <a:ext uri="{FF2B5EF4-FFF2-40B4-BE49-F238E27FC236}">
                <a16:creationId xmlns:a16="http://schemas.microsoft.com/office/drawing/2014/main" id="{4D670661-303E-4E95-BA1A-A8435E9B3F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3202" y="2137757"/>
            <a:ext cx="1626190" cy="39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7C810C7-1FCC-4748-8C4F-A0AF375F68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0539" y="549531"/>
            <a:ext cx="657694" cy="657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685F884-FD14-4CDE-A2D8-C285769700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0539" y="1263493"/>
            <a:ext cx="657694" cy="657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2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148" name="Google Shape;148;p22"/>
          <p:cNvSpPr txBox="1">
            <a:spLocks noGrp="1"/>
          </p:cNvSpPr>
          <p:nvPr>
            <p:ph type="title" idx="4294967295"/>
          </p:nvPr>
        </p:nvSpPr>
        <p:spPr>
          <a:xfrm>
            <a:off x="2177700" y="743150"/>
            <a:ext cx="5096400" cy="69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 dirty="0"/>
              <a:t>Challenges Faced</a:t>
            </a:r>
            <a:endParaRPr sz="3100" dirty="0"/>
          </a:p>
        </p:txBody>
      </p:sp>
      <p:sp>
        <p:nvSpPr>
          <p:cNvPr id="149" name="Google Shape;149;p22"/>
          <p:cNvSpPr txBox="1">
            <a:spLocks noGrp="1"/>
          </p:cNvSpPr>
          <p:nvPr>
            <p:ph type="body" idx="4294967295"/>
          </p:nvPr>
        </p:nvSpPr>
        <p:spPr>
          <a:xfrm>
            <a:off x="1212275" y="1367324"/>
            <a:ext cx="4134522" cy="30330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sz="2100" b="1" dirty="0"/>
              <a:t>Data Management: </a:t>
            </a:r>
            <a:r>
              <a:rPr lang="en-US" sz="2100" dirty="0"/>
              <a:t>Parsing JSON files from </a:t>
            </a:r>
            <a:r>
              <a:rPr lang="en-US" sz="2100" dirty="0" err="1"/>
              <a:t>OpenAI</a:t>
            </a:r>
            <a:r>
              <a:rPr lang="en-US" sz="2100" dirty="0"/>
              <a:t> API.</a:t>
            </a:r>
            <a:br>
              <a:rPr lang="en" sz="2100" dirty="0"/>
            </a:br>
            <a:endParaRPr sz="21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100" b="1" dirty="0"/>
              <a:t>Book Animations: </a:t>
            </a:r>
            <a:r>
              <a:rPr lang="en-US" sz="2100" dirty="0"/>
              <a:t>Achieving smooth page transitions.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-US" sz="21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100" b="1" dirty="0"/>
              <a:t>UI Button Integration: </a:t>
            </a:r>
            <a:r>
              <a:rPr lang="en-US" sz="2100" dirty="0"/>
              <a:t>Creating seamless fade-in/out buttons.</a:t>
            </a:r>
            <a:endParaRPr sz="2100" dirty="0"/>
          </a:p>
        </p:txBody>
      </p:sp>
      <p:sp>
        <p:nvSpPr>
          <p:cNvPr id="150" name="Google Shape;150;p22"/>
          <p:cNvSpPr/>
          <p:nvPr/>
        </p:nvSpPr>
        <p:spPr>
          <a:xfrm>
            <a:off x="1316552" y="645977"/>
            <a:ext cx="754305" cy="639916"/>
          </a:xfrm>
          <a:custGeom>
            <a:avLst/>
            <a:gdLst/>
            <a:ahLst/>
            <a:cxnLst/>
            <a:rect l="l" t="t" r="r" b="b"/>
            <a:pathLst>
              <a:path w="18981" h="16766" extrusionOk="0">
                <a:moveTo>
                  <a:pt x="5451" y="5475"/>
                </a:moveTo>
                <a:lnTo>
                  <a:pt x="5257" y="5548"/>
                </a:lnTo>
                <a:lnTo>
                  <a:pt x="5159" y="5597"/>
                </a:lnTo>
                <a:lnTo>
                  <a:pt x="5062" y="5670"/>
                </a:lnTo>
                <a:lnTo>
                  <a:pt x="5013" y="5743"/>
                </a:lnTo>
                <a:lnTo>
                  <a:pt x="4965" y="5816"/>
                </a:lnTo>
                <a:lnTo>
                  <a:pt x="4940" y="5889"/>
                </a:lnTo>
                <a:lnTo>
                  <a:pt x="4965" y="5962"/>
                </a:lnTo>
                <a:lnTo>
                  <a:pt x="5013" y="6011"/>
                </a:lnTo>
                <a:lnTo>
                  <a:pt x="5086" y="6059"/>
                </a:lnTo>
                <a:lnTo>
                  <a:pt x="5208" y="6059"/>
                </a:lnTo>
                <a:lnTo>
                  <a:pt x="5354" y="6035"/>
                </a:lnTo>
                <a:lnTo>
                  <a:pt x="5476" y="6011"/>
                </a:lnTo>
                <a:lnTo>
                  <a:pt x="5695" y="6011"/>
                </a:lnTo>
                <a:lnTo>
                  <a:pt x="5792" y="5986"/>
                </a:lnTo>
                <a:lnTo>
                  <a:pt x="5865" y="5913"/>
                </a:lnTo>
                <a:lnTo>
                  <a:pt x="5914" y="5816"/>
                </a:lnTo>
                <a:lnTo>
                  <a:pt x="5938" y="5743"/>
                </a:lnTo>
                <a:lnTo>
                  <a:pt x="5938" y="5694"/>
                </a:lnTo>
                <a:lnTo>
                  <a:pt x="5889" y="5573"/>
                </a:lnTo>
                <a:lnTo>
                  <a:pt x="5792" y="5500"/>
                </a:lnTo>
                <a:lnTo>
                  <a:pt x="5670" y="5475"/>
                </a:lnTo>
                <a:close/>
                <a:moveTo>
                  <a:pt x="4575" y="5986"/>
                </a:moveTo>
                <a:lnTo>
                  <a:pt x="4454" y="6011"/>
                </a:lnTo>
                <a:lnTo>
                  <a:pt x="4356" y="6035"/>
                </a:lnTo>
                <a:lnTo>
                  <a:pt x="4259" y="6084"/>
                </a:lnTo>
                <a:lnTo>
                  <a:pt x="4113" y="6205"/>
                </a:lnTo>
                <a:lnTo>
                  <a:pt x="4040" y="6254"/>
                </a:lnTo>
                <a:lnTo>
                  <a:pt x="3991" y="6351"/>
                </a:lnTo>
                <a:lnTo>
                  <a:pt x="3967" y="6424"/>
                </a:lnTo>
                <a:lnTo>
                  <a:pt x="3991" y="6522"/>
                </a:lnTo>
                <a:lnTo>
                  <a:pt x="4064" y="6570"/>
                </a:lnTo>
                <a:lnTo>
                  <a:pt x="4162" y="6619"/>
                </a:lnTo>
                <a:lnTo>
                  <a:pt x="4283" y="6595"/>
                </a:lnTo>
                <a:lnTo>
                  <a:pt x="4429" y="6546"/>
                </a:lnTo>
                <a:lnTo>
                  <a:pt x="4527" y="6522"/>
                </a:lnTo>
                <a:lnTo>
                  <a:pt x="4551" y="6497"/>
                </a:lnTo>
                <a:lnTo>
                  <a:pt x="4648" y="6473"/>
                </a:lnTo>
                <a:lnTo>
                  <a:pt x="4721" y="6424"/>
                </a:lnTo>
                <a:lnTo>
                  <a:pt x="4794" y="6327"/>
                </a:lnTo>
                <a:lnTo>
                  <a:pt x="4794" y="6205"/>
                </a:lnTo>
                <a:lnTo>
                  <a:pt x="4770" y="6108"/>
                </a:lnTo>
                <a:lnTo>
                  <a:pt x="4673" y="6035"/>
                </a:lnTo>
                <a:lnTo>
                  <a:pt x="4575" y="5986"/>
                </a:lnTo>
                <a:close/>
                <a:moveTo>
                  <a:pt x="7593" y="5962"/>
                </a:moveTo>
                <a:lnTo>
                  <a:pt x="7495" y="6011"/>
                </a:lnTo>
                <a:lnTo>
                  <a:pt x="7447" y="6059"/>
                </a:lnTo>
                <a:lnTo>
                  <a:pt x="7398" y="6132"/>
                </a:lnTo>
                <a:lnTo>
                  <a:pt x="7398" y="6181"/>
                </a:lnTo>
                <a:lnTo>
                  <a:pt x="7422" y="6254"/>
                </a:lnTo>
                <a:lnTo>
                  <a:pt x="7520" y="6351"/>
                </a:lnTo>
                <a:lnTo>
                  <a:pt x="7593" y="6424"/>
                </a:lnTo>
                <a:lnTo>
                  <a:pt x="7641" y="6449"/>
                </a:lnTo>
                <a:lnTo>
                  <a:pt x="7666" y="6473"/>
                </a:lnTo>
                <a:lnTo>
                  <a:pt x="7690" y="6497"/>
                </a:lnTo>
                <a:lnTo>
                  <a:pt x="7714" y="6546"/>
                </a:lnTo>
                <a:lnTo>
                  <a:pt x="7763" y="6619"/>
                </a:lnTo>
                <a:lnTo>
                  <a:pt x="7787" y="6668"/>
                </a:lnTo>
                <a:lnTo>
                  <a:pt x="7812" y="6692"/>
                </a:lnTo>
                <a:lnTo>
                  <a:pt x="7909" y="6741"/>
                </a:lnTo>
                <a:lnTo>
                  <a:pt x="8031" y="6741"/>
                </a:lnTo>
                <a:lnTo>
                  <a:pt x="8128" y="6716"/>
                </a:lnTo>
                <a:lnTo>
                  <a:pt x="8201" y="6643"/>
                </a:lnTo>
                <a:lnTo>
                  <a:pt x="8250" y="6546"/>
                </a:lnTo>
                <a:lnTo>
                  <a:pt x="8250" y="6449"/>
                </a:lnTo>
                <a:lnTo>
                  <a:pt x="8225" y="6351"/>
                </a:lnTo>
                <a:lnTo>
                  <a:pt x="8177" y="6254"/>
                </a:lnTo>
                <a:lnTo>
                  <a:pt x="8104" y="6181"/>
                </a:lnTo>
                <a:lnTo>
                  <a:pt x="8006" y="6108"/>
                </a:lnTo>
                <a:lnTo>
                  <a:pt x="7909" y="6035"/>
                </a:lnTo>
                <a:lnTo>
                  <a:pt x="7812" y="5986"/>
                </a:lnTo>
                <a:lnTo>
                  <a:pt x="7690" y="5962"/>
                </a:lnTo>
                <a:close/>
                <a:moveTo>
                  <a:pt x="3578" y="6741"/>
                </a:moveTo>
                <a:lnTo>
                  <a:pt x="3456" y="6765"/>
                </a:lnTo>
                <a:lnTo>
                  <a:pt x="3359" y="6814"/>
                </a:lnTo>
                <a:lnTo>
                  <a:pt x="3286" y="6887"/>
                </a:lnTo>
                <a:lnTo>
                  <a:pt x="3189" y="6960"/>
                </a:lnTo>
                <a:lnTo>
                  <a:pt x="3140" y="7081"/>
                </a:lnTo>
                <a:lnTo>
                  <a:pt x="3091" y="7179"/>
                </a:lnTo>
                <a:lnTo>
                  <a:pt x="3067" y="7300"/>
                </a:lnTo>
                <a:lnTo>
                  <a:pt x="3067" y="7398"/>
                </a:lnTo>
                <a:lnTo>
                  <a:pt x="3091" y="7446"/>
                </a:lnTo>
                <a:lnTo>
                  <a:pt x="3116" y="7471"/>
                </a:lnTo>
                <a:lnTo>
                  <a:pt x="3189" y="7519"/>
                </a:lnTo>
                <a:lnTo>
                  <a:pt x="3286" y="7544"/>
                </a:lnTo>
                <a:lnTo>
                  <a:pt x="3359" y="7519"/>
                </a:lnTo>
                <a:lnTo>
                  <a:pt x="3481" y="7446"/>
                </a:lnTo>
                <a:lnTo>
                  <a:pt x="3554" y="7325"/>
                </a:lnTo>
                <a:lnTo>
                  <a:pt x="3627" y="7276"/>
                </a:lnTo>
                <a:lnTo>
                  <a:pt x="3651" y="7252"/>
                </a:lnTo>
                <a:lnTo>
                  <a:pt x="3700" y="7227"/>
                </a:lnTo>
                <a:lnTo>
                  <a:pt x="3773" y="7179"/>
                </a:lnTo>
                <a:lnTo>
                  <a:pt x="3821" y="7106"/>
                </a:lnTo>
                <a:lnTo>
                  <a:pt x="3821" y="7033"/>
                </a:lnTo>
                <a:lnTo>
                  <a:pt x="3821" y="6935"/>
                </a:lnTo>
                <a:lnTo>
                  <a:pt x="3797" y="6862"/>
                </a:lnTo>
                <a:lnTo>
                  <a:pt x="3724" y="6789"/>
                </a:lnTo>
                <a:lnTo>
                  <a:pt x="3651" y="6765"/>
                </a:lnTo>
                <a:lnTo>
                  <a:pt x="3578" y="6741"/>
                </a:lnTo>
                <a:close/>
                <a:moveTo>
                  <a:pt x="16863" y="4526"/>
                </a:moveTo>
                <a:lnTo>
                  <a:pt x="16766" y="4575"/>
                </a:lnTo>
                <a:lnTo>
                  <a:pt x="16693" y="4624"/>
                </a:lnTo>
                <a:lnTo>
                  <a:pt x="16620" y="4697"/>
                </a:lnTo>
                <a:lnTo>
                  <a:pt x="16498" y="4843"/>
                </a:lnTo>
                <a:lnTo>
                  <a:pt x="16401" y="5037"/>
                </a:lnTo>
                <a:lnTo>
                  <a:pt x="16158" y="5500"/>
                </a:lnTo>
                <a:lnTo>
                  <a:pt x="15914" y="5962"/>
                </a:lnTo>
                <a:lnTo>
                  <a:pt x="15647" y="5816"/>
                </a:lnTo>
                <a:lnTo>
                  <a:pt x="15501" y="5719"/>
                </a:lnTo>
                <a:lnTo>
                  <a:pt x="15355" y="5670"/>
                </a:lnTo>
                <a:lnTo>
                  <a:pt x="15233" y="5646"/>
                </a:lnTo>
                <a:lnTo>
                  <a:pt x="15087" y="5597"/>
                </a:lnTo>
                <a:lnTo>
                  <a:pt x="15038" y="5573"/>
                </a:lnTo>
                <a:lnTo>
                  <a:pt x="15014" y="5573"/>
                </a:lnTo>
                <a:lnTo>
                  <a:pt x="14917" y="5621"/>
                </a:lnTo>
                <a:lnTo>
                  <a:pt x="14892" y="5646"/>
                </a:lnTo>
                <a:lnTo>
                  <a:pt x="14844" y="5694"/>
                </a:lnTo>
                <a:lnTo>
                  <a:pt x="14844" y="5767"/>
                </a:lnTo>
                <a:lnTo>
                  <a:pt x="14868" y="5840"/>
                </a:lnTo>
                <a:lnTo>
                  <a:pt x="14892" y="5913"/>
                </a:lnTo>
                <a:lnTo>
                  <a:pt x="15087" y="6059"/>
                </a:lnTo>
                <a:lnTo>
                  <a:pt x="15282" y="6181"/>
                </a:lnTo>
                <a:lnTo>
                  <a:pt x="15671" y="6424"/>
                </a:lnTo>
                <a:lnTo>
                  <a:pt x="15355" y="6984"/>
                </a:lnTo>
                <a:lnTo>
                  <a:pt x="15160" y="7252"/>
                </a:lnTo>
                <a:lnTo>
                  <a:pt x="14965" y="7519"/>
                </a:lnTo>
                <a:lnTo>
                  <a:pt x="14941" y="7592"/>
                </a:lnTo>
                <a:lnTo>
                  <a:pt x="14941" y="7641"/>
                </a:lnTo>
                <a:lnTo>
                  <a:pt x="14941" y="7714"/>
                </a:lnTo>
                <a:lnTo>
                  <a:pt x="14965" y="7763"/>
                </a:lnTo>
                <a:lnTo>
                  <a:pt x="15014" y="7836"/>
                </a:lnTo>
                <a:lnTo>
                  <a:pt x="15063" y="7860"/>
                </a:lnTo>
                <a:lnTo>
                  <a:pt x="15111" y="7884"/>
                </a:lnTo>
                <a:lnTo>
                  <a:pt x="15184" y="7909"/>
                </a:lnTo>
                <a:lnTo>
                  <a:pt x="15257" y="7884"/>
                </a:lnTo>
                <a:lnTo>
                  <a:pt x="15355" y="7860"/>
                </a:lnTo>
                <a:lnTo>
                  <a:pt x="15501" y="7763"/>
                </a:lnTo>
                <a:lnTo>
                  <a:pt x="15622" y="7641"/>
                </a:lnTo>
                <a:lnTo>
                  <a:pt x="15744" y="7471"/>
                </a:lnTo>
                <a:lnTo>
                  <a:pt x="15866" y="7276"/>
                </a:lnTo>
                <a:lnTo>
                  <a:pt x="15963" y="7081"/>
                </a:lnTo>
                <a:lnTo>
                  <a:pt x="16133" y="6716"/>
                </a:lnTo>
                <a:lnTo>
                  <a:pt x="16328" y="6862"/>
                </a:lnTo>
                <a:lnTo>
                  <a:pt x="16523" y="7008"/>
                </a:lnTo>
                <a:lnTo>
                  <a:pt x="16742" y="7106"/>
                </a:lnTo>
                <a:lnTo>
                  <a:pt x="16839" y="7130"/>
                </a:lnTo>
                <a:lnTo>
                  <a:pt x="16961" y="7154"/>
                </a:lnTo>
                <a:lnTo>
                  <a:pt x="17034" y="7130"/>
                </a:lnTo>
                <a:lnTo>
                  <a:pt x="17082" y="7106"/>
                </a:lnTo>
                <a:lnTo>
                  <a:pt x="17131" y="7057"/>
                </a:lnTo>
                <a:lnTo>
                  <a:pt x="17155" y="7008"/>
                </a:lnTo>
                <a:lnTo>
                  <a:pt x="17180" y="6960"/>
                </a:lnTo>
                <a:lnTo>
                  <a:pt x="17180" y="6887"/>
                </a:lnTo>
                <a:lnTo>
                  <a:pt x="17155" y="6814"/>
                </a:lnTo>
                <a:lnTo>
                  <a:pt x="17131" y="6765"/>
                </a:lnTo>
                <a:lnTo>
                  <a:pt x="16961" y="6619"/>
                </a:lnTo>
                <a:lnTo>
                  <a:pt x="16766" y="6497"/>
                </a:lnTo>
                <a:lnTo>
                  <a:pt x="16377" y="6254"/>
                </a:lnTo>
                <a:lnTo>
                  <a:pt x="16644" y="5670"/>
                </a:lnTo>
                <a:lnTo>
                  <a:pt x="16766" y="5427"/>
                </a:lnTo>
                <a:lnTo>
                  <a:pt x="16912" y="5183"/>
                </a:lnTo>
                <a:lnTo>
                  <a:pt x="17034" y="4916"/>
                </a:lnTo>
                <a:lnTo>
                  <a:pt x="17082" y="4770"/>
                </a:lnTo>
                <a:lnTo>
                  <a:pt x="17082" y="4648"/>
                </a:lnTo>
                <a:lnTo>
                  <a:pt x="17082" y="4599"/>
                </a:lnTo>
                <a:lnTo>
                  <a:pt x="17058" y="4551"/>
                </a:lnTo>
                <a:lnTo>
                  <a:pt x="17009" y="4526"/>
                </a:lnTo>
                <a:close/>
                <a:moveTo>
                  <a:pt x="8420" y="6838"/>
                </a:moveTo>
                <a:lnTo>
                  <a:pt x="8371" y="6862"/>
                </a:lnTo>
                <a:lnTo>
                  <a:pt x="8298" y="6911"/>
                </a:lnTo>
                <a:lnTo>
                  <a:pt x="8274" y="6984"/>
                </a:lnTo>
                <a:lnTo>
                  <a:pt x="8250" y="7081"/>
                </a:lnTo>
                <a:lnTo>
                  <a:pt x="8274" y="7179"/>
                </a:lnTo>
                <a:lnTo>
                  <a:pt x="8298" y="7276"/>
                </a:lnTo>
                <a:lnTo>
                  <a:pt x="8347" y="7373"/>
                </a:lnTo>
                <a:lnTo>
                  <a:pt x="8420" y="7519"/>
                </a:lnTo>
                <a:lnTo>
                  <a:pt x="8444" y="7665"/>
                </a:lnTo>
                <a:lnTo>
                  <a:pt x="8444" y="7763"/>
                </a:lnTo>
                <a:lnTo>
                  <a:pt x="8493" y="7836"/>
                </a:lnTo>
                <a:lnTo>
                  <a:pt x="8566" y="7909"/>
                </a:lnTo>
                <a:lnTo>
                  <a:pt x="8663" y="7933"/>
                </a:lnTo>
                <a:lnTo>
                  <a:pt x="8761" y="7957"/>
                </a:lnTo>
                <a:lnTo>
                  <a:pt x="8882" y="7909"/>
                </a:lnTo>
                <a:lnTo>
                  <a:pt x="8980" y="7836"/>
                </a:lnTo>
                <a:lnTo>
                  <a:pt x="9004" y="7787"/>
                </a:lnTo>
                <a:lnTo>
                  <a:pt x="9028" y="7738"/>
                </a:lnTo>
                <a:lnTo>
                  <a:pt x="9028" y="7592"/>
                </a:lnTo>
                <a:lnTo>
                  <a:pt x="9004" y="7446"/>
                </a:lnTo>
                <a:lnTo>
                  <a:pt x="8955" y="7325"/>
                </a:lnTo>
                <a:lnTo>
                  <a:pt x="8882" y="7179"/>
                </a:lnTo>
                <a:lnTo>
                  <a:pt x="8809" y="7057"/>
                </a:lnTo>
                <a:lnTo>
                  <a:pt x="8712" y="6960"/>
                </a:lnTo>
                <a:lnTo>
                  <a:pt x="8663" y="6911"/>
                </a:lnTo>
                <a:lnTo>
                  <a:pt x="8615" y="6862"/>
                </a:lnTo>
                <a:lnTo>
                  <a:pt x="8542" y="6838"/>
                </a:lnTo>
                <a:close/>
                <a:moveTo>
                  <a:pt x="16255" y="7495"/>
                </a:moveTo>
                <a:lnTo>
                  <a:pt x="16206" y="7544"/>
                </a:lnTo>
                <a:lnTo>
                  <a:pt x="16158" y="7592"/>
                </a:lnTo>
                <a:lnTo>
                  <a:pt x="16158" y="7714"/>
                </a:lnTo>
                <a:lnTo>
                  <a:pt x="16158" y="7836"/>
                </a:lnTo>
                <a:lnTo>
                  <a:pt x="16206" y="7982"/>
                </a:lnTo>
                <a:lnTo>
                  <a:pt x="16231" y="8030"/>
                </a:lnTo>
                <a:lnTo>
                  <a:pt x="16279" y="8079"/>
                </a:lnTo>
                <a:lnTo>
                  <a:pt x="16304" y="8103"/>
                </a:lnTo>
                <a:lnTo>
                  <a:pt x="16377" y="8128"/>
                </a:lnTo>
                <a:lnTo>
                  <a:pt x="16474" y="8128"/>
                </a:lnTo>
                <a:lnTo>
                  <a:pt x="16523" y="8103"/>
                </a:lnTo>
                <a:lnTo>
                  <a:pt x="16547" y="8055"/>
                </a:lnTo>
                <a:lnTo>
                  <a:pt x="16571" y="8006"/>
                </a:lnTo>
                <a:lnTo>
                  <a:pt x="16571" y="7957"/>
                </a:lnTo>
                <a:lnTo>
                  <a:pt x="16547" y="7836"/>
                </a:lnTo>
                <a:lnTo>
                  <a:pt x="16523" y="7738"/>
                </a:lnTo>
                <a:lnTo>
                  <a:pt x="16474" y="7641"/>
                </a:lnTo>
                <a:lnTo>
                  <a:pt x="16401" y="7544"/>
                </a:lnTo>
                <a:lnTo>
                  <a:pt x="16328" y="7495"/>
                </a:lnTo>
                <a:close/>
                <a:moveTo>
                  <a:pt x="2897" y="7836"/>
                </a:moveTo>
                <a:lnTo>
                  <a:pt x="2799" y="7860"/>
                </a:lnTo>
                <a:lnTo>
                  <a:pt x="2702" y="7909"/>
                </a:lnTo>
                <a:lnTo>
                  <a:pt x="2629" y="7982"/>
                </a:lnTo>
                <a:lnTo>
                  <a:pt x="2556" y="8079"/>
                </a:lnTo>
                <a:lnTo>
                  <a:pt x="2507" y="8201"/>
                </a:lnTo>
                <a:lnTo>
                  <a:pt x="2507" y="8347"/>
                </a:lnTo>
                <a:lnTo>
                  <a:pt x="2507" y="8468"/>
                </a:lnTo>
                <a:lnTo>
                  <a:pt x="2556" y="8517"/>
                </a:lnTo>
                <a:lnTo>
                  <a:pt x="2580" y="8566"/>
                </a:lnTo>
                <a:lnTo>
                  <a:pt x="2678" y="8614"/>
                </a:lnTo>
                <a:lnTo>
                  <a:pt x="2799" y="8614"/>
                </a:lnTo>
                <a:lnTo>
                  <a:pt x="2848" y="8590"/>
                </a:lnTo>
                <a:lnTo>
                  <a:pt x="2897" y="8566"/>
                </a:lnTo>
                <a:lnTo>
                  <a:pt x="2970" y="8493"/>
                </a:lnTo>
                <a:lnTo>
                  <a:pt x="3018" y="8420"/>
                </a:lnTo>
                <a:lnTo>
                  <a:pt x="3116" y="8274"/>
                </a:lnTo>
                <a:lnTo>
                  <a:pt x="3140" y="8152"/>
                </a:lnTo>
                <a:lnTo>
                  <a:pt x="3140" y="8055"/>
                </a:lnTo>
                <a:lnTo>
                  <a:pt x="3091" y="7957"/>
                </a:lnTo>
                <a:lnTo>
                  <a:pt x="3018" y="7884"/>
                </a:lnTo>
                <a:lnTo>
                  <a:pt x="2897" y="7836"/>
                </a:lnTo>
                <a:close/>
                <a:moveTo>
                  <a:pt x="8955" y="8152"/>
                </a:moveTo>
                <a:lnTo>
                  <a:pt x="8882" y="8201"/>
                </a:lnTo>
                <a:lnTo>
                  <a:pt x="8858" y="8274"/>
                </a:lnTo>
                <a:lnTo>
                  <a:pt x="8858" y="8371"/>
                </a:lnTo>
                <a:lnTo>
                  <a:pt x="8858" y="8468"/>
                </a:lnTo>
                <a:lnTo>
                  <a:pt x="8907" y="8639"/>
                </a:lnTo>
                <a:lnTo>
                  <a:pt x="8955" y="8760"/>
                </a:lnTo>
                <a:lnTo>
                  <a:pt x="8980" y="8858"/>
                </a:lnTo>
                <a:lnTo>
                  <a:pt x="9053" y="8955"/>
                </a:lnTo>
                <a:lnTo>
                  <a:pt x="9101" y="9004"/>
                </a:lnTo>
                <a:lnTo>
                  <a:pt x="9150" y="9028"/>
                </a:lnTo>
                <a:lnTo>
                  <a:pt x="9296" y="9028"/>
                </a:lnTo>
                <a:lnTo>
                  <a:pt x="9369" y="8979"/>
                </a:lnTo>
                <a:lnTo>
                  <a:pt x="9393" y="8931"/>
                </a:lnTo>
                <a:lnTo>
                  <a:pt x="9418" y="8858"/>
                </a:lnTo>
                <a:lnTo>
                  <a:pt x="9418" y="8785"/>
                </a:lnTo>
                <a:lnTo>
                  <a:pt x="9393" y="8639"/>
                </a:lnTo>
                <a:lnTo>
                  <a:pt x="9369" y="8614"/>
                </a:lnTo>
                <a:lnTo>
                  <a:pt x="9345" y="8517"/>
                </a:lnTo>
                <a:lnTo>
                  <a:pt x="9247" y="8322"/>
                </a:lnTo>
                <a:lnTo>
                  <a:pt x="9199" y="8225"/>
                </a:lnTo>
                <a:lnTo>
                  <a:pt x="9101" y="8176"/>
                </a:lnTo>
                <a:lnTo>
                  <a:pt x="9028" y="8152"/>
                </a:lnTo>
                <a:close/>
                <a:moveTo>
                  <a:pt x="16352" y="8541"/>
                </a:moveTo>
                <a:lnTo>
                  <a:pt x="16279" y="8566"/>
                </a:lnTo>
                <a:lnTo>
                  <a:pt x="16231" y="8614"/>
                </a:lnTo>
                <a:lnTo>
                  <a:pt x="16206" y="8663"/>
                </a:lnTo>
                <a:lnTo>
                  <a:pt x="16182" y="8736"/>
                </a:lnTo>
                <a:lnTo>
                  <a:pt x="16182" y="8858"/>
                </a:lnTo>
                <a:lnTo>
                  <a:pt x="16206" y="8979"/>
                </a:lnTo>
                <a:lnTo>
                  <a:pt x="16231" y="9174"/>
                </a:lnTo>
                <a:lnTo>
                  <a:pt x="16255" y="9296"/>
                </a:lnTo>
                <a:lnTo>
                  <a:pt x="16304" y="9369"/>
                </a:lnTo>
                <a:lnTo>
                  <a:pt x="16401" y="9417"/>
                </a:lnTo>
                <a:lnTo>
                  <a:pt x="16498" y="9417"/>
                </a:lnTo>
                <a:lnTo>
                  <a:pt x="16596" y="9393"/>
                </a:lnTo>
                <a:lnTo>
                  <a:pt x="16669" y="9320"/>
                </a:lnTo>
                <a:lnTo>
                  <a:pt x="16693" y="9223"/>
                </a:lnTo>
                <a:lnTo>
                  <a:pt x="16693" y="9101"/>
                </a:lnTo>
                <a:lnTo>
                  <a:pt x="16644" y="8882"/>
                </a:lnTo>
                <a:lnTo>
                  <a:pt x="16596" y="8760"/>
                </a:lnTo>
                <a:lnTo>
                  <a:pt x="16547" y="8639"/>
                </a:lnTo>
                <a:lnTo>
                  <a:pt x="16523" y="8590"/>
                </a:lnTo>
                <a:lnTo>
                  <a:pt x="16474" y="8541"/>
                </a:lnTo>
                <a:close/>
                <a:moveTo>
                  <a:pt x="2434" y="9077"/>
                </a:moveTo>
                <a:lnTo>
                  <a:pt x="2337" y="9101"/>
                </a:lnTo>
                <a:lnTo>
                  <a:pt x="2264" y="9125"/>
                </a:lnTo>
                <a:lnTo>
                  <a:pt x="2191" y="9198"/>
                </a:lnTo>
                <a:lnTo>
                  <a:pt x="2142" y="9271"/>
                </a:lnTo>
                <a:lnTo>
                  <a:pt x="2118" y="9369"/>
                </a:lnTo>
                <a:lnTo>
                  <a:pt x="2094" y="9515"/>
                </a:lnTo>
                <a:lnTo>
                  <a:pt x="2094" y="9612"/>
                </a:lnTo>
                <a:lnTo>
                  <a:pt x="2094" y="9685"/>
                </a:lnTo>
                <a:lnTo>
                  <a:pt x="2118" y="9782"/>
                </a:lnTo>
                <a:lnTo>
                  <a:pt x="2191" y="9831"/>
                </a:lnTo>
                <a:lnTo>
                  <a:pt x="2240" y="9879"/>
                </a:lnTo>
                <a:lnTo>
                  <a:pt x="2337" y="9904"/>
                </a:lnTo>
                <a:lnTo>
                  <a:pt x="2410" y="9879"/>
                </a:lnTo>
                <a:lnTo>
                  <a:pt x="2483" y="9831"/>
                </a:lnTo>
                <a:lnTo>
                  <a:pt x="2556" y="9733"/>
                </a:lnTo>
                <a:lnTo>
                  <a:pt x="2580" y="9612"/>
                </a:lnTo>
                <a:lnTo>
                  <a:pt x="2653" y="9417"/>
                </a:lnTo>
                <a:lnTo>
                  <a:pt x="2653" y="9320"/>
                </a:lnTo>
                <a:lnTo>
                  <a:pt x="2653" y="9247"/>
                </a:lnTo>
                <a:lnTo>
                  <a:pt x="2605" y="9174"/>
                </a:lnTo>
                <a:lnTo>
                  <a:pt x="2532" y="9125"/>
                </a:lnTo>
                <a:lnTo>
                  <a:pt x="2434" y="9077"/>
                </a:lnTo>
                <a:close/>
                <a:moveTo>
                  <a:pt x="9272" y="9296"/>
                </a:moveTo>
                <a:lnTo>
                  <a:pt x="9199" y="9344"/>
                </a:lnTo>
                <a:lnTo>
                  <a:pt x="9101" y="9417"/>
                </a:lnTo>
                <a:lnTo>
                  <a:pt x="9077" y="9539"/>
                </a:lnTo>
                <a:lnTo>
                  <a:pt x="9053" y="9661"/>
                </a:lnTo>
                <a:lnTo>
                  <a:pt x="9077" y="9782"/>
                </a:lnTo>
                <a:lnTo>
                  <a:pt x="9126" y="9904"/>
                </a:lnTo>
                <a:lnTo>
                  <a:pt x="9174" y="10001"/>
                </a:lnTo>
                <a:lnTo>
                  <a:pt x="9247" y="10123"/>
                </a:lnTo>
                <a:lnTo>
                  <a:pt x="9320" y="10196"/>
                </a:lnTo>
                <a:lnTo>
                  <a:pt x="9393" y="10220"/>
                </a:lnTo>
                <a:lnTo>
                  <a:pt x="9442" y="10220"/>
                </a:lnTo>
                <a:lnTo>
                  <a:pt x="9564" y="10196"/>
                </a:lnTo>
                <a:lnTo>
                  <a:pt x="9612" y="10147"/>
                </a:lnTo>
                <a:lnTo>
                  <a:pt x="9661" y="10123"/>
                </a:lnTo>
                <a:lnTo>
                  <a:pt x="9685" y="10050"/>
                </a:lnTo>
                <a:lnTo>
                  <a:pt x="9685" y="10001"/>
                </a:lnTo>
                <a:lnTo>
                  <a:pt x="9685" y="9904"/>
                </a:lnTo>
                <a:lnTo>
                  <a:pt x="9637" y="9806"/>
                </a:lnTo>
                <a:lnTo>
                  <a:pt x="9539" y="9636"/>
                </a:lnTo>
                <a:lnTo>
                  <a:pt x="9515" y="9515"/>
                </a:lnTo>
                <a:lnTo>
                  <a:pt x="9442" y="9393"/>
                </a:lnTo>
                <a:lnTo>
                  <a:pt x="9393" y="9344"/>
                </a:lnTo>
                <a:lnTo>
                  <a:pt x="9345" y="9320"/>
                </a:lnTo>
                <a:lnTo>
                  <a:pt x="9272" y="9296"/>
                </a:lnTo>
                <a:close/>
                <a:moveTo>
                  <a:pt x="16231" y="9855"/>
                </a:moveTo>
                <a:lnTo>
                  <a:pt x="16231" y="9879"/>
                </a:lnTo>
                <a:lnTo>
                  <a:pt x="16182" y="9904"/>
                </a:lnTo>
                <a:lnTo>
                  <a:pt x="16133" y="9952"/>
                </a:lnTo>
                <a:lnTo>
                  <a:pt x="16060" y="10098"/>
                </a:lnTo>
                <a:lnTo>
                  <a:pt x="16012" y="10293"/>
                </a:lnTo>
                <a:lnTo>
                  <a:pt x="16012" y="10390"/>
                </a:lnTo>
                <a:lnTo>
                  <a:pt x="16012" y="10463"/>
                </a:lnTo>
                <a:lnTo>
                  <a:pt x="16085" y="10561"/>
                </a:lnTo>
                <a:lnTo>
                  <a:pt x="16182" y="10634"/>
                </a:lnTo>
                <a:lnTo>
                  <a:pt x="16304" y="10634"/>
                </a:lnTo>
                <a:lnTo>
                  <a:pt x="16352" y="10609"/>
                </a:lnTo>
                <a:lnTo>
                  <a:pt x="16401" y="10561"/>
                </a:lnTo>
                <a:lnTo>
                  <a:pt x="16450" y="10488"/>
                </a:lnTo>
                <a:lnTo>
                  <a:pt x="16474" y="10415"/>
                </a:lnTo>
                <a:lnTo>
                  <a:pt x="16498" y="10244"/>
                </a:lnTo>
                <a:lnTo>
                  <a:pt x="16498" y="10147"/>
                </a:lnTo>
                <a:lnTo>
                  <a:pt x="16498" y="10050"/>
                </a:lnTo>
                <a:lnTo>
                  <a:pt x="16474" y="9952"/>
                </a:lnTo>
                <a:lnTo>
                  <a:pt x="16425" y="9879"/>
                </a:lnTo>
                <a:lnTo>
                  <a:pt x="16328" y="9855"/>
                </a:lnTo>
                <a:close/>
                <a:moveTo>
                  <a:pt x="2167" y="10244"/>
                </a:moveTo>
                <a:lnTo>
                  <a:pt x="2045" y="10269"/>
                </a:lnTo>
                <a:lnTo>
                  <a:pt x="1972" y="10317"/>
                </a:lnTo>
                <a:lnTo>
                  <a:pt x="1875" y="10463"/>
                </a:lnTo>
                <a:lnTo>
                  <a:pt x="1826" y="10634"/>
                </a:lnTo>
                <a:lnTo>
                  <a:pt x="1802" y="10804"/>
                </a:lnTo>
                <a:lnTo>
                  <a:pt x="1850" y="10926"/>
                </a:lnTo>
                <a:lnTo>
                  <a:pt x="1923" y="11023"/>
                </a:lnTo>
                <a:lnTo>
                  <a:pt x="1948" y="11072"/>
                </a:lnTo>
                <a:lnTo>
                  <a:pt x="2021" y="11096"/>
                </a:lnTo>
                <a:lnTo>
                  <a:pt x="2118" y="11096"/>
                </a:lnTo>
                <a:lnTo>
                  <a:pt x="2191" y="11072"/>
                </a:lnTo>
                <a:lnTo>
                  <a:pt x="2215" y="11023"/>
                </a:lnTo>
                <a:lnTo>
                  <a:pt x="2288" y="10950"/>
                </a:lnTo>
                <a:lnTo>
                  <a:pt x="2313" y="10877"/>
                </a:lnTo>
                <a:lnTo>
                  <a:pt x="2337" y="10780"/>
                </a:lnTo>
                <a:lnTo>
                  <a:pt x="2337" y="10755"/>
                </a:lnTo>
                <a:lnTo>
                  <a:pt x="2337" y="10731"/>
                </a:lnTo>
                <a:lnTo>
                  <a:pt x="2386" y="10658"/>
                </a:lnTo>
                <a:lnTo>
                  <a:pt x="2410" y="10561"/>
                </a:lnTo>
                <a:lnTo>
                  <a:pt x="2434" y="10488"/>
                </a:lnTo>
                <a:lnTo>
                  <a:pt x="2410" y="10390"/>
                </a:lnTo>
                <a:lnTo>
                  <a:pt x="2337" y="10317"/>
                </a:lnTo>
                <a:lnTo>
                  <a:pt x="2264" y="10269"/>
                </a:lnTo>
                <a:lnTo>
                  <a:pt x="2167" y="10244"/>
                </a:lnTo>
                <a:close/>
                <a:moveTo>
                  <a:pt x="9661" y="10512"/>
                </a:moveTo>
                <a:lnTo>
                  <a:pt x="9612" y="10536"/>
                </a:lnTo>
                <a:lnTo>
                  <a:pt x="9539" y="10609"/>
                </a:lnTo>
                <a:lnTo>
                  <a:pt x="9491" y="10658"/>
                </a:lnTo>
                <a:lnTo>
                  <a:pt x="9491" y="10731"/>
                </a:lnTo>
                <a:lnTo>
                  <a:pt x="9491" y="10877"/>
                </a:lnTo>
                <a:lnTo>
                  <a:pt x="9539" y="11023"/>
                </a:lnTo>
                <a:lnTo>
                  <a:pt x="9588" y="11169"/>
                </a:lnTo>
                <a:lnTo>
                  <a:pt x="9637" y="11242"/>
                </a:lnTo>
                <a:lnTo>
                  <a:pt x="9710" y="11315"/>
                </a:lnTo>
                <a:lnTo>
                  <a:pt x="9783" y="11339"/>
                </a:lnTo>
                <a:lnTo>
                  <a:pt x="9880" y="11339"/>
                </a:lnTo>
                <a:lnTo>
                  <a:pt x="9977" y="11291"/>
                </a:lnTo>
                <a:lnTo>
                  <a:pt x="10026" y="11218"/>
                </a:lnTo>
                <a:lnTo>
                  <a:pt x="10075" y="11120"/>
                </a:lnTo>
                <a:lnTo>
                  <a:pt x="10050" y="11023"/>
                </a:lnTo>
                <a:lnTo>
                  <a:pt x="10002" y="10877"/>
                </a:lnTo>
                <a:lnTo>
                  <a:pt x="9929" y="10731"/>
                </a:lnTo>
                <a:lnTo>
                  <a:pt x="9831" y="10609"/>
                </a:lnTo>
                <a:lnTo>
                  <a:pt x="9783" y="10561"/>
                </a:lnTo>
                <a:lnTo>
                  <a:pt x="9710" y="10536"/>
                </a:lnTo>
                <a:lnTo>
                  <a:pt x="9661" y="10512"/>
                </a:lnTo>
                <a:close/>
                <a:moveTo>
                  <a:pt x="15987" y="10999"/>
                </a:moveTo>
                <a:lnTo>
                  <a:pt x="15890" y="11047"/>
                </a:lnTo>
                <a:lnTo>
                  <a:pt x="15817" y="11120"/>
                </a:lnTo>
                <a:lnTo>
                  <a:pt x="15720" y="11291"/>
                </a:lnTo>
                <a:lnTo>
                  <a:pt x="15598" y="11461"/>
                </a:lnTo>
                <a:lnTo>
                  <a:pt x="15525" y="11631"/>
                </a:lnTo>
                <a:lnTo>
                  <a:pt x="15525" y="11729"/>
                </a:lnTo>
                <a:lnTo>
                  <a:pt x="15549" y="11802"/>
                </a:lnTo>
                <a:lnTo>
                  <a:pt x="15598" y="11850"/>
                </a:lnTo>
                <a:lnTo>
                  <a:pt x="15647" y="11899"/>
                </a:lnTo>
                <a:lnTo>
                  <a:pt x="15720" y="11948"/>
                </a:lnTo>
                <a:lnTo>
                  <a:pt x="15793" y="11948"/>
                </a:lnTo>
                <a:lnTo>
                  <a:pt x="15866" y="11923"/>
                </a:lnTo>
                <a:lnTo>
                  <a:pt x="15939" y="11875"/>
                </a:lnTo>
                <a:lnTo>
                  <a:pt x="16036" y="11704"/>
                </a:lnTo>
                <a:lnTo>
                  <a:pt x="16109" y="11510"/>
                </a:lnTo>
                <a:lnTo>
                  <a:pt x="16182" y="11315"/>
                </a:lnTo>
                <a:lnTo>
                  <a:pt x="16206" y="11218"/>
                </a:lnTo>
                <a:lnTo>
                  <a:pt x="16206" y="11120"/>
                </a:lnTo>
                <a:lnTo>
                  <a:pt x="16182" y="11047"/>
                </a:lnTo>
                <a:lnTo>
                  <a:pt x="16133" y="11023"/>
                </a:lnTo>
                <a:lnTo>
                  <a:pt x="16060" y="10999"/>
                </a:lnTo>
                <a:close/>
                <a:moveTo>
                  <a:pt x="1996" y="11437"/>
                </a:moveTo>
                <a:lnTo>
                  <a:pt x="1948" y="11461"/>
                </a:lnTo>
                <a:lnTo>
                  <a:pt x="1875" y="11485"/>
                </a:lnTo>
                <a:lnTo>
                  <a:pt x="1826" y="11558"/>
                </a:lnTo>
                <a:lnTo>
                  <a:pt x="1802" y="11607"/>
                </a:lnTo>
                <a:lnTo>
                  <a:pt x="1777" y="11680"/>
                </a:lnTo>
                <a:lnTo>
                  <a:pt x="1777" y="11826"/>
                </a:lnTo>
                <a:lnTo>
                  <a:pt x="1777" y="11899"/>
                </a:lnTo>
                <a:lnTo>
                  <a:pt x="1802" y="12021"/>
                </a:lnTo>
                <a:lnTo>
                  <a:pt x="1850" y="12094"/>
                </a:lnTo>
                <a:lnTo>
                  <a:pt x="1899" y="12142"/>
                </a:lnTo>
                <a:lnTo>
                  <a:pt x="1972" y="12167"/>
                </a:lnTo>
                <a:lnTo>
                  <a:pt x="2069" y="12167"/>
                </a:lnTo>
                <a:lnTo>
                  <a:pt x="2118" y="12142"/>
                </a:lnTo>
                <a:lnTo>
                  <a:pt x="2191" y="12094"/>
                </a:lnTo>
                <a:lnTo>
                  <a:pt x="2215" y="12021"/>
                </a:lnTo>
                <a:lnTo>
                  <a:pt x="2264" y="11875"/>
                </a:lnTo>
                <a:lnTo>
                  <a:pt x="2288" y="11753"/>
                </a:lnTo>
                <a:lnTo>
                  <a:pt x="2288" y="11680"/>
                </a:lnTo>
                <a:lnTo>
                  <a:pt x="2288" y="11607"/>
                </a:lnTo>
                <a:lnTo>
                  <a:pt x="2264" y="11534"/>
                </a:lnTo>
                <a:lnTo>
                  <a:pt x="2215" y="11485"/>
                </a:lnTo>
                <a:lnTo>
                  <a:pt x="2142" y="11437"/>
                </a:lnTo>
                <a:close/>
                <a:moveTo>
                  <a:pt x="10221" y="11753"/>
                </a:moveTo>
                <a:lnTo>
                  <a:pt x="10123" y="11802"/>
                </a:lnTo>
                <a:lnTo>
                  <a:pt x="10075" y="11875"/>
                </a:lnTo>
                <a:lnTo>
                  <a:pt x="10075" y="11996"/>
                </a:lnTo>
                <a:lnTo>
                  <a:pt x="10123" y="12094"/>
                </a:lnTo>
                <a:lnTo>
                  <a:pt x="10172" y="12191"/>
                </a:lnTo>
                <a:lnTo>
                  <a:pt x="10342" y="12337"/>
                </a:lnTo>
                <a:lnTo>
                  <a:pt x="10440" y="12410"/>
                </a:lnTo>
                <a:lnTo>
                  <a:pt x="10561" y="12483"/>
                </a:lnTo>
                <a:lnTo>
                  <a:pt x="10683" y="12532"/>
                </a:lnTo>
                <a:lnTo>
                  <a:pt x="10829" y="12532"/>
                </a:lnTo>
                <a:lnTo>
                  <a:pt x="10926" y="12507"/>
                </a:lnTo>
                <a:lnTo>
                  <a:pt x="10999" y="12459"/>
                </a:lnTo>
                <a:lnTo>
                  <a:pt x="11048" y="12386"/>
                </a:lnTo>
                <a:lnTo>
                  <a:pt x="11072" y="12313"/>
                </a:lnTo>
                <a:lnTo>
                  <a:pt x="11072" y="12240"/>
                </a:lnTo>
                <a:lnTo>
                  <a:pt x="11048" y="12167"/>
                </a:lnTo>
                <a:lnTo>
                  <a:pt x="10975" y="12094"/>
                </a:lnTo>
                <a:lnTo>
                  <a:pt x="10902" y="12045"/>
                </a:lnTo>
                <a:lnTo>
                  <a:pt x="10756" y="12021"/>
                </a:lnTo>
                <a:lnTo>
                  <a:pt x="10634" y="11948"/>
                </a:lnTo>
                <a:lnTo>
                  <a:pt x="10488" y="11826"/>
                </a:lnTo>
                <a:lnTo>
                  <a:pt x="10415" y="11777"/>
                </a:lnTo>
                <a:lnTo>
                  <a:pt x="10318" y="11753"/>
                </a:lnTo>
                <a:close/>
                <a:moveTo>
                  <a:pt x="15306" y="11996"/>
                </a:moveTo>
                <a:lnTo>
                  <a:pt x="15257" y="12045"/>
                </a:lnTo>
                <a:lnTo>
                  <a:pt x="15136" y="12167"/>
                </a:lnTo>
                <a:lnTo>
                  <a:pt x="15014" y="12288"/>
                </a:lnTo>
                <a:lnTo>
                  <a:pt x="14868" y="12386"/>
                </a:lnTo>
                <a:lnTo>
                  <a:pt x="14795" y="12434"/>
                </a:lnTo>
                <a:lnTo>
                  <a:pt x="14722" y="12483"/>
                </a:lnTo>
                <a:lnTo>
                  <a:pt x="14698" y="12532"/>
                </a:lnTo>
                <a:lnTo>
                  <a:pt x="14698" y="12605"/>
                </a:lnTo>
                <a:lnTo>
                  <a:pt x="14722" y="12653"/>
                </a:lnTo>
                <a:lnTo>
                  <a:pt x="14746" y="12678"/>
                </a:lnTo>
                <a:lnTo>
                  <a:pt x="14868" y="12726"/>
                </a:lnTo>
                <a:lnTo>
                  <a:pt x="14990" y="12726"/>
                </a:lnTo>
                <a:lnTo>
                  <a:pt x="15111" y="12702"/>
                </a:lnTo>
                <a:lnTo>
                  <a:pt x="15209" y="12629"/>
                </a:lnTo>
                <a:lnTo>
                  <a:pt x="15330" y="12556"/>
                </a:lnTo>
                <a:lnTo>
                  <a:pt x="15428" y="12483"/>
                </a:lnTo>
                <a:lnTo>
                  <a:pt x="15501" y="12386"/>
                </a:lnTo>
                <a:lnTo>
                  <a:pt x="15574" y="12288"/>
                </a:lnTo>
                <a:lnTo>
                  <a:pt x="15598" y="12215"/>
                </a:lnTo>
                <a:lnTo>
                  <a:pt x="15598" y="12142"/>
                </a:lnTo>
                <a:lnTo>
                  <a:pt x="15574" y="12094"/>
                </a:lnTo>
                <a:lnTo>
                  <a:pt x="15525" y="12045"/>
                </a:lnTo>
                <a:lnTo>
                  <a:pt x="15452" y="11996"/>
                </a:lnTo>
                <a:close/>
                <a:moveTo>
                  <a:pt x="14114" y="12605"/>
                </a:moveTo>
                <a:lnTo>
                  <a:pt x="14041" y="12629"/>
                </a:lnTo>
                <a:lnTo>
                  <a:pt x="13968" y="12678"/>
                </a:lnTo>
                <a:lnTo>
                  <a:pt x="13895" y="12726"/>
                </a:lnTo>
                <a:lnTo>
                  <a:pt x="13797" y="12751"/>
                </a:lnTo>
                <a:lnTo>
                  <a:pt x="13700" y="12751"/>
                </a:lnTo>
                <a:lnTo>
                  <a:pt x="13578" y="12775"/>
                </a:lnTo>
                <a:lnTo>
                  <a:pt x="13481" y="12848"/>
                </a:lnTo>
                <a:lnTo>
                  <a:pt x="13432" y="12872"/>
                </a:lnTo>
                <a:lnTo>
                  <a:pt x="13408" y="12921"/>
                </a:lnTo>
                <a:lnTo>
                  <a:pt x="13408" y="12970"/>
                </a:lnTo>
                <a:lnTo>
                  <a:pt x="13432" y="13018"/>
                </a:lnTo>
                <a:lnTo>
                  <a:pt x="13457" y="13091"/>
                </a:lnTo>
                <a:lnTo>
                  <a:pt x="13505" y="13116"/>
                </a:lnTo>
                <a:lnTo>
                  <a:pt x="13603" y="13164"/>
                </a:lnTo>
                <a:lnTo>
                  <a:pt x="13724" y="13189"/>
                </a:lnTo>
                <a:lnTo>
                  <a:pt x="13870" y="13189"/>
                </a:lnTo>
                <a:lnTo>
                  <a:pt x="14016" y="13164"/>
                </a:lnTo>
                <a:lnTo>
                  <a:pt x="14162" y="13091"/>
                </a:lnTo>
                <a:lnTo>
                  <a:pt x="14284" y="12994"/>
                </a:lnTo>
                <a:lnTo>
                  <a:pt x="14333" y="12945"/>
                </a:lnTo>
                <a:lnTo>
                  <a:pt x="14357" y="12872"/>
                </a:lnTo>
                <a:lnTo>
                  <a:pt x="14357" y="12799"/>
                </a:lnTo>
                <a:lnTo>
                  <a:pt x="14357" y="12726"/>
                </a:lnTo>
                <a:lnTo>
                  <a:pt x="14333" y="12678"/>
                </a:lnTo>
                <a:lnTo>
                  <a:pt x="14284" y="12653"/>
                </a:lnTo>
                <a:lnTo>
                  <a:pt x="14235" y="12605"/>
                </a:lnTo>
                <a:close/>
                <a:moveTo>
                  <a:pt x="6668" y="512"/>
                </a:moveTo>
                <a:lnTo>
                  <a:pt x="6887" y="755"/>
                </a:lnTo>
                <a:lnTo>
                  <a:pt x="7130" y="950"/>
                </a:lnTo>
                <a:lnTo>
                  <a:pt x="7398" y="1120"/>
                </a:lnTo>
                <a:lnTo>
                  <a:pt x="7666" y="1290"/>
                </a:lnTo>
                <a:lnTo>
                  <a:pt x="8250" y="1558"/>
                </a:lnTo>
                <a:lnTo>
                  <a:pt x="8834" y="1801"/>
                </a:lnTo>
                <a:lnTo>
                  <a:pt x="9320" y="2020"/>
                </a:lnTo>
                <a:lnTo>
                  <a:pt x="9807" y="2215"/>
                </a:lnTo>
                <a:lnTo>
                  <a:pt x="10780" y="2604"/>
                </a:lnTo>
                <a:lnTo>
                  <a:pt x="11194" y="2799"/>
                </a:lnTo>
                <a:lnTo>
                  <a:pt x="11559" y="3018"/>
                </a:lnTo>
                <a:lnTo>
                  <a:pt x="11729" y="3115"/>
                </a:lnTo>
                <a:lnTo>
                  <a:pt x="11924" y="3188"/>
                </a:lnTo>
                <a:lnTo>
                  <a:pt x="12094" y="3261"/>
                </a:lnTo>
                <a:lnTo>
                  <a:pt x="12240" y="3358"/>
                </a:lnTo>
                <a:lnTo>
                  <a:pt x="12264" y="3407"/>
                </a:lnTo>
                <a:lnTo>
                  <a:pt x="12313" y="3456"/>
                </a:lnTo>
                <a:lnTo>
                  <a:pt x="12410" y="3480"/>
                </a:lnTo>
                <a:lnTo>
                  <a:pt x="12435" y="3942"/>
                </a:lnTo>
                <a:lnTo>
                  <a:pt x="11851" y="3650"/>
                </a:lnTo>
                <a:lnTo>
                  <a:pt x="11389" y="3407"/>
                </a:lnTo>
                <a:lnTo>
                  <a:pt x="11170" y="3310"/>
                </a:lnTo>
                <a:lnTo>
                  <a:pt x="10926" y="3237"/>
                </a:lnTo>
                <a:lnTo>
                  <a:pt x="10878" y="3237"/>
                </a:lnTo>
                <a:lnTo>
                  <a:pt x="10853" y="3261"/>
                </a:lnTo>
                <a:lnTo>
                  <a:pt x="10853" y="3285"/>
                </a:lnTo>
                <a:lnTo>
                  <a:pt x="10853" y="3310"/>
                </a:lnTo>
                <a:lnTo>
                  <a:pt x="11024" y="3480"/>
                </a:lnTo>
                <a:lnTo>
                  <a:pt x="11218" y="3626"/>
                </a:lnTo>
                <a:lnTo>
                  <a:pt x="11608" y="3869"/>
                </a:lnTo>
                <a:lnTo>
                  <a:pt x="12045" y="4113"/>
                </a:lnTo>
                <a:lnTo>
                  <a:pt x="12459" y="4307"/>
                </a:lnTo>
                <a:lnTo>
                  <a:pt x="12483" y="4818"/>
                </a:lnTo>
                <a:lnTo>
                  <a:pt x="12337" y="4770"/>
                </a:lnTo>
                <a:lnTo>
                  <a:pt x="12216" y="4721"/>
                </a:lnTo>
                <a:lnTo>
                  <a:pt x="12021" y="4672"/>
                </a:lnTo>
                <a:lnTo>
                  <a:pt x="11729" y="4526"/>
                </a:lnTo>
                <a:lnTo>
                  <a:pt x="11413" y="4380"/>
                </a:lnTo>
                <a:lnTo>
                  <a:pt x="11218" y="4259"/>
                </a:lnTo>
                <a:lnTo>
                  <a:pt x="11121" y="4234"/>
                </a:lnTo>
                <a:lnTo>
                  <a:pt x="11024" y="4210"/>
                </a:lnTo>
                <a:lnTo>
                  <a:pt x="10975" y="4210"/>
                </a:lnTo>
                <a:lnTo>
                  <a:pt x="10951" y="4259"/>
                </a:lnTo>
                <a:lnTo>
                  <a:pt x="10951" y="4283"/>
                </a:lnTo>
                <a:lnTo>
                  <a:pt x="10951" y="4332"/>
                </a:lnTo>
                <a:lnTo>
                  <a:pt x="11024" y="4429"/>
                </a:lnTo>
                <a:lnTo>
                  <a:pt x="11121" y="4526"/>
                </a:lnTo>
                <a:lnTo>
                  <a:pt x="11218" y="4599"/>
                </a:lnTo>
                <a:lnTo>
                  <a:pt x="11340" y="4672"/>
                </a:lnTo>
                <a:lnTo>
                  <a:pt x="11608" y="4818"/>
                </a:lnTo>
                <a:lnTo>
                  <a:pt x="11826" y="4916"/>
                </a:lnTo>
                <a:lnTo>
                  <a:pt x="12143" y="5037"/>
                </a:lnTo>
                <a:lnTo>
                  <a:pt x="12313" y="5086"/>
                </a:lnTo>
                <a:lnTo>
                  <a:pt x="12410" y="5086"/>
                </a:lnTo>
                <a:lnTo>
                  <a:pt x="12483" y="5062"/>
                </a:lnTo>
                <a:lnTo>
                  <a:pt x="12483" y="5743"/>
                </a:lnTo>
                <a:lnTo>
                  <a:pt x="12289" y="5621"/>
                </a:lnTo>
                <a:lnTo>
                  <a:pt x="12094" y="5475"/>
                </a:lnTo>
                <a:lnTo>
                  <a:pt x="11608" y="5256"/>
                </a:lnTo>
                <a:lnTo>
                  <a:pt x="11194" y="5110"/>
                </a:lnTo>
                <a:lnTo>
                  <a:pt x="11024" y="5062"/>
                </a:lnTo>
                <a:lnTo>
                  <a:pt x="10926" y="5062"/>
                </a:lnTo>
                <a:lnTo>
                  <a:pt x="10902" y="5086"/>
                </a:lnTo>
                <a:lnTo>
                  <a:pt x="10878" y="5110"/>
                </a:lnTo>
                <a:lnTo>
                  <a:pt x="10951" y="5232"/>
                </a:lnTo>
                <a:lnTo>
                  <a:pt x="11024" y="5305"/>
                </a:lnTo>
                <a:lnTo>
                  <a:pt x="11121" y="5378"/>
                </a:lnTo>
                <a:lnTo>
                  <a:pt x="11267" y="5451"/>
                </a:lnTo>
                <a:lnTo>
                  <a:pt x="11535" y="5548"/>
                </a:lnTo>
                <a:lnTo>
                  <a:pt x="11754" y="5646"/>
                </a:lnTo>
                <a:lnTo>
                  <a:pt x="12094" y="5792"/>
                </a:lnTo>
                <a:lnTo>
                  <a:pt x="12240" y="5889"/>
                </a:lnTo>
                <a:lnTo>
                  <a:pt x="12386" y="6011"/>
                </a:lnTo>
                <a:lnTo>
                  <a:pt x="12483" y="6108"/>
                </a:lnTo>
                <a:lnTo>
                  <a:pt x="12483" y="6254"/>
                </a:lnTo>
                <a:lnTo>
                  <a:pt x="12337" y="6157"/>
                </a:lnTo>
                <a:lnTo>
                  <a:pt x="12191" y="6084"/>
                </a:lnTo>
                <a:lnTo>
                  <a:pt x="11899" y="5938"/>
                </a:lnTo>
                <a:lnTo>
                  <a:pt x="11705" y="5816"/>
                </a:lnTo>
                <a:lnTo>
                  <a:pt x="11510" y="5743"/>
                </a:lnTo>
                <a:lnTo>
                  <a:pt x="11291" y="5670"/>
                </a:lnTo>
                <a:lnTo>
                  <a:pt x="11194" y="5670"/>
                </a:lnTo>
                <a:lnTo>
                  <a:pt x="11097" y="5694"/>
                </a:lnTo>
                <a:lnTo>
                  <a:pt x="11072" y="5694"/>
                </a:lnTo>
                <a:lnTo>
                  <a:pt x="11072" y="5719"/>
                </a:lnTo>
                <a:lnTo>
                  <a:pt x="11145" y="5816"/>
                </a:lnTo>
                <a:lnTo>
                  <a:pt x="11218" y="5889"/>
                </a:lnTo>
                <a:lnTo>
                  <a:pt x="11413" y="6035"/>
                </a:lnTo>
                <a:lnTo>
                  <a:pt x="11826" y="6254"/>
                </a:lnTo>
                <a:lnTo>
                  <a:pt x="12143" y="6449"/>
                </a:lnTo>
                <a:lnTo>
                  <a:pt x="12289" y="6522"/>
                </a:lnTo>
                <a:lnTo>
                  <a:pt x="12459" y="6570"/>
                </a:lnTo>
                <a:lnTo>
                  <a:pt x="12459" y="6838"/>
                </a:lnTo>
                <a:lnTo>
                  <a:pt x="12459" y="6862"/>
                </a:lnTo>
                <a:lnTo>
                  <a:pt x="12337" y="6765"/>
                </a:lnTo>
                <a:lnTo>
                  <a:pt x="12216" y="6668"/>
                </a:lnTo>
                <a:lnTo>
                  <a:pt x="12094" y="6619"/>
                </a:lnTo>
                <a:lnTo>
                  <a:pt x="11924" y="6546"/>
                </a:lnTo>
                <a:lnTo>
                  <a:pt x="11729" y="6473"/>
                </a:lnTo>
                <a:lnTo>
                  <a:pt x="11486" y="6424"/>
                </a:lnTo>
                <a:lnTo>
                  <a:pt x="11267" y="6376"/>
                </a:lnTo>
                <a:lnTo>
                  <a:pt x="11072" y="6303"/>
                </a:lnTo>
                <a:lnTo>
                  <a:pt x="11048" y="6303"/>
                </a:lnTo>
                <a:lnTo>
                  <a:pt x="11048" y="6327"/>
                </a:lnTo>
                <a:lnTo>
                  <a:pt x="11145" y="6449"/>
                </a:lnTo>
                <a:lnTo>
                  <a:pt x="11267" y="6546"/>
                </a:lnTo>
                <a:lnTo>
                  <a:pt x="11389" y="6619"/>
                </a:lnTo>
                <a:lnTo>
                  <a:pt x="11535" y="6692"/>
                </a:lnTo>
                <a:lnTo>
                  <a:pt x="11948" y="6862"/>
                </a:lnTo>
                <a:lnTo>
                  <a:pt x="12143" y="6960"/>
                </a:lnTo>
                <a:lnTo>
                  <a:pt x="12216" y="7033"/>
                </a:lnTo>
                <a:lnTo>
                  <a:pt x="12289" y="7106"/>
                </a:lnTo>
                <a:lnTo>
                  <a:pt x="12362" y="7179"/>
                </a:lnTo>
                <a:lnTo>
                  <a:pt x="12459" y="7179"/>
                </a:lnTo>
                <a:lnTo>
                  <a:pt x="12459" y="7592"/>
                </a:lnTo>
                <a:lnTo>
                  <a:pt x="12264" y="7495"/>
                </a:lnTo>
                <a:lnTo>
                  <a:pt x="12070" y="7422"/>
                </a:lnTo>
                <a:lnTo>
                  <a:pt x="11802" y="7349"/>
                </a:lnTo>
                <a:lnTo>
                  <a:pt x="11389" y="7106"/>
                </a:lnTo>
                <a:lnTo>
                  <a:pt x="11121" y="7008"/>
                </a:lnTo>
                <a:lnTo>
                  <a:pt x="11024" y="6984"/>
                </a:lnTo>
                <a:lnTo>
                  <a:pt x="10999" y="6984"/>
                </a:lnTo>
                <a:lnTo>
                  <a:pt x="10975" y="7008"/>
                </a:lnTo>
                <a:lnTo>
                  <a:pt x="10975" y="7057"/>
                </a:lnTo>
                <a:lnTo>
                  <a:pt x="10975" y="7106"/>
                </a:lnTo>
                <a:lnTo>
                  <a:pt x="10999" y="7227"/>
                </a:lnTo>
                <a:lnTo>
                  <a:pt x="11097" y="7325"/>
                </a:lnTo>
                <a:lnTo>
                  <a:pt x="11194" y="7398"/>
                </a:lnTo>
                <a:lnTo>
                  <a:pt x="11437" y="7544"/>
                </a:lnTo>
                <a:lnTo>
                  <a:pt x="11632" y="7641"/>
                </a:lnTo>
                <a:lnTo>
                  <a:pt x="11997" y="7836"/>
                </a:lnTo>
                <a:lnTo>
                  <a:pt x="12240" y="7909"/>
                </a:lnTo>
                <a:lnTo>
                  <a:pt x="12362" y="7933"/>
                </a:lnTo>
                <a:lnTo>
                  <a:pt x="12459" y="7957"/>
                </a:lnTo>
                <a:lnTo>
                  <a:pt x="12459" y="8298"/>
                </a:lnTo>
                <a:lnTo>
                  <a:pt x="12216" y="8176"/>
                </a:lnTo>
                <a:lnTo>
                  <a:pt x="11972" y="8055"/>
                </a:lnTo>
                <a:lnTo>
                  <a:pt x="11754" y="7909"/>
                </a:lnTo>
                <a:lnTo>
                  <a:pt x="11535" y="7738"/>
                </a:lnTo>
                <a:lnTo>
                  <a:pt x="11413" y="7665"/>
                </a:lnTo>
                <a:lnTo>
                  <a:pt x="11291" y="7617"/>
                </a:lnTo>
                <a:lnTo>
                  <a:pt x="11170" y="7592"/>
                </a:lnTo>
                <a:lnTo>
                  <a:pt x="11048" y="7568"/>
                </a:lnTo>
                <a:lnTo>
                  <a:pt x="11048" y="7592"/>
                </a:lnTo>
                <a:lnTo>
                  <a:pt x="11024" y="7617"/>
                </a:lnTo>
                <a:lnTo>
                  <a:pt x="11072" y="7714"/>
                </a:lnTo>
                <a:lnTo>
                  <a:pt x="11145" y="7836"/>
                </a:lnTo>
                <a:lnTo>
                  <a:pt x="11243" y="7933"/>
                </a:lnTo>
                <a:lnTo>
                  <a:pt x="11364" y="8006"/>
                </a:lnTo>
                <a:lnTo>
                  <a:pt x="11583" y="8176"/>
                </a:lnTo>
                <a:lnTo>
                  <a:pt x="11802" y="8322"/>
                </a:lnTo>
                <a:lnTo>
                  <a:pt x="12118" y="8493"/>
                </a:lnTo>
                <a:lnTo>
                  <a:pt x="12289" y="8590"/>
                </a:lnTo>
                <a:lnTo>
                  <a:pt x="12459" y="8663"/>
                </a:lnTo>
                <a:lnTo>
                  <a:pt x="12483" y="9101"/>
                </a:lnTo>
                <a:lnTo>
                  <a:pt x="12435" y="9028"/>
                </a:lnTo>
                <a:lnTo>
                  <a:pt x="12386" y="8979"/>
                </a:lnTo>
                <a:lnTo>
                  <a:pt x="12216" y="8882"/>
                </a:lnTo>
                <a:lnTo>
                  <a:pt x="11899" y="8736"/>
                </a:lnTo>
                <a:lnTo>
                  <a:pt x="11559" y="8517"/>
                </a:lnTo>
                <a:lnTo>
                  <a:pt x="11364" y="8420"/>
                </a:lnTo>
                <a:lnTo>
                  <a:pt x="11291" y="8395"/>
                </a:lnTo>
                <a:lnTo>
                  <a:pt x="11194" y="8371"/>
                </a:lnTo>
                <a:lnTo>
                  <a:pt x="11170" y="8371"/>
                </a:lnTo>
                <a:lnTo>
                  <a:pt x="11170" y="8395"/>
                </a:lnTo>
                <a:lnTo>
                  <a:pt x="11194" y="8493"/>
                </a:lnTo>
                <a:lnTo>
                  <a:pt x="11218" y="8566"/>
                </a:lnTo>
                <a:lnTo>
                  <a:pt x="11364" y="8712"/>
                </a:lnTo>
                <a:lnTo>
                  <a:pt x="11535" y="8858"/>
                </a:lnTo>
                <a:lnTo>
                  <a:pt x="11681" y="8955"/>
                </a:lnTo>
                <a:lnTo>
                  <a:pt x="11851" y="9052"/>
                </a:lnTo>
                <a:lnTo>
                  <a:pt x="12070" y="9174"/>
                </a:lnTo>
                <a:lnTo>
                  <a:pt x="12167" y="9223"/>
                </a:lnTo>
                <a:lnTo>
                  <a:pt x="12264" y="9247"/>
                </a:lnTo>
                <a:lnTo>
                  <a:pt x="12362" y="9247"/>
                </a:lnTo>
                <a:lnTo>
                  <a:pt x="12459" y="9223"/>
                </a:lnTo>
                <a:lnTo>
                  <a:pt x="12483" y="9198"/>
                </a:lnTo>
                <a:lnTo>
                  <a:pt x="12508" y="10025"/>
                </a:lnTo>
                <a:lnTo>
                  <a:pt x="12386" y="9879"/>
                </a:lnTo>
                <a:lnTo>
                  <a:pt x="12240" y="9758"/>
                </a:lnTo>
                <a:lnTo>
                  <a:pt x="11924" y="9515"/>
                </a:lnTo>
                <a:lnTo>
                  <a:pt x="11608" y="9296"/>
                </a:lnTo>
                <a:lnTo>
                  <a:pt x="11267" y="9101"/>
                </a:lnTo>
                <a:lnTo>
                  <a:pt x="11243" y="9077"/>
                </a:lnTo>
                <a:lnTo>
                  <a:pt x="11218" y="9101"/>
                </a:lnTo>
                <a:lnTo>
                  <a:pt x="11218" y="9125"/>
                </a:lnTo>
                <a:lnTo>
                  <a:pt x="11218" y="9150"/>
                </a:lnTo>
                <a:lnTo>
                  <a:pt x="11340" y="9296"/>
                </a:lnTo>
                <a:lnTo>
                  <a:pt x="11462" y="9466"/>
                </a:lnTo>
                <a:lnTo>
                  <a:pt x="11608" y="9612"/>
                </a:lnTo>
                <a:lnTo>
                  <a:pt x="11754" y="9733"/>
                </a:lnTo>
                <a:lnTo>
                  <a:pt x="11924" y="9855"/>
                </a:lnTo>
                <a:lnTo>
                  <a:pt x="12094" y="9952"/>
                </a:lnTo>
                <a:lnTo>
                  <a:pt x="12289" y="10050"/>
                </a:lnTo>
                <a:lnTo>
                  <a:pt x="12459" y="10098"/>
                </a:lnTo>
                <a:lnTo>
                  <a:pt x="12508" y="10098"/>
                </a:lnTo>
                <a:lnTo>
                  <a:pt x="12508" y="10488"/>
                </a:lnTo>
                <a:lnTo>
                  <a:pt x="12289" y="10317"/>
                </a:lnTo>
                <a:lnTo>
                  <a:pt x="11802" y="10001"/>
                </a:lnTo>
                <a:lnTo>
                  <a:pt x="11608" y="9855"/>
                </a:lnTo>
                <a:lnTo>
                  <a:pt x="11486" y="9782"/>
                </a:lnTo>
                <a:lnTo>
                  <a:pt x="11389" y="9733"/>
                </a:lnTo>
                <a:lnTo>
                  <a:pt x="11364" y="9758"/>
                </a:lnTo>
                <a:lnTo>
                  <a:pt x="11364" y="9855"/>
                </a:lnTo>
                <a:lnTo>
                  <a:pt x="11389" y="9952"/>
                </a:lnTo>
                <a:lnTo>
                  <a:pt x="11437" y="10050"/>
                </a:lnTo>
                <a:lnTo>
                  <a:pt x="11510" y="10147"/>
                </a:lnTo>
                <a:lnTo>
                  <a:pt x="11681" y="10317"/>
                </a:lnTo>
                <a:lnTo>
                  <a:pt x="11851" y="10439"/>
                </a:lnTo>
                <a:lnTo>
                  <a:pt x="12094" y="10585"/>
                </a:lnTo>
                <a:lnTo>
                  <a:pt x="12313" y="10780"/>
                </a:lnTo>
                <a:lnTo>
                  <a:pt x="12410" y="10877"/>
                </a:lnTo>
                <a:lnTo>
                  <a:pt x="12508" y="10999"/>
                </a:lnTo>
                <a:lnTo>
                  <a:pt x="12483" y="11291"/>
                </a:lnTo>
                <a:lnTo>
                  <a:pt x="11875" y="10901"/>
                </a:lnTo>
                <a:lnTo>
                  <a:pt x="11705" y="10780"/>
                </a:lnTo>
                <a:lnTo>
                  <a:pt x="11535" y="10658"/>
                </a:lnTo>
                <a:lnTo>
                  <a:pt x="11462" y="10609"/>
                </a:lnTo>
                <a:lnTo>
                  <a:pt x="11364" y="10585"/>
                </a:lnTo>
                <a:lnTo>
                  <a:pt x="11267" y="10561"/>
                </a:lnTo>
                <a:lnTo>
                  <a:pt x="11145" y="10585"/>
                </a:lnTo>
                <a:lnTo>
                  <a:pt x="11121" y="10609"/>
                </a:lnTo>
                <a:lnTo>
                  <a:pt x="11145" y="10634"/>
                </a:lnTo>
                <a:lnTo>
                  <a:pt x="11291" y="10780"/>
                </a:lnTo>
                <a:lnTo>
                  <a:pt x="11413" y="10926"/>
                </a:lnTo>
                <a:lnTo>
                  <a:pt x="11535" y="11072"/>
                </a:lnTo>
                <a:lnTo>
                  <a:pt x="11705" y="11218"/>
                </a:lnTo>
                <a:lnTo>
                  <a:pt x="12070" y="11485"/>
                </a:lnTo>
                <a:lnTo>
                  <a:pt x="12483" y="11729"/>
                </a:lnTo>
                <a:lnTo>
                  <a:pt x="12459" y="12094"/>
                </a:lnTo>
                <a:lnTo>
                  <a:pt x="12191" y="11923"/>
                </a:lnTo>
                <a:lnTo>
                  <a:pt x="11948" y="11777"/>
                </a:lnTo>
                <a:lnTo>
                  <a:pt x="11559" y="11558"/>
                </a:lnTo>
                <a:lnTo>
                  <a:pt x="11170" y="11388"/>
                </a:lnTo>
                <a:lnTo>
                  <a:pt x="11145" y="11388"/>
                </a:lnTo>
                <a:lnTo>
                  <a:pt x="11145" y="11485"/>
                </a:lnTo>
                <a:lnTo>
                  <a:pt x="11170" y="11558"/>
                </a:lnTo>
                <a:lnTo>
                  <a:pt x="11243" y="11704"/>
                </a:lnTo>
                <a:lnTo>
                  <a:pt x="11364" y="11850"/>
                </a:lnTo>
                <a:lnTo>
                  <a:pt x="11510" y="11948"/>
                </a:lnTo>
                <a:lnTo>
                  <a:pt x="11754" y="12118"/>
                </a:lnTo>
                <a:lnTo>
                  <a:pt x="12021" y="12288"/>
                </a:lnTo>
                <a:lnTo>
                  <a:pt x="12216" y="12434"/>
                </a:lnTo>
                <a:lnTo>
                  <a:pt x="12435" y="12556"/>
                </a:lnTo>
                <a:lnTo>
                  <a:pt x="12435" y="12799"/>
                </a:lnTo>
                <a:lnTo>
                  <a:pt x="12337" y="12824"/>
                </a:lnTo>
                <a:lnTo>
                  <a:pt x="12264" y="12848"/>
                </a:lnTo>
                <a:lnTo>
                  <a:pt x="12143" y="12775"/>
                </a:lnTo>
                <a:lnTo>
                  <a:pt x="11972" y="12629"/>
                </a:lnTo>
                <a:lnTo>
                  <a:pt x="11802" y="12507"/>
                </a:lnTo>
                <a:lnTo>
                  <a:pt x="11632" y="12361"/>
                </a:lnTo>
                <a:lnTo>
                  <a:pt x="11462" y="12240"/>
                </a:lnTo>
                <a:lnTo>
                  <a:pt x="11413" y="12240"/>
                </a:lnTo>
                <a:lnTo>
                  <a:pt x="11413" y="12288"/>
                </a:lnTo>
                <a:lnTo>
                  <a:pt x="11413" y="12361"/>
                </a:lnTo>
                <a:lnTo>
                  <a:pt x="11413" y="12434"/>
                </a:lnTo>
                <a:lnTo>
                  <a:pt x="11486" y="12605"/>
                </a:lnTo>
                <a:lnTo>
                  <a:pt x="11389" y="12605"/>
                </a:lnTo>
                <a:lnTo>
                  <a:pt x="11267" y="12653"/>
                </a:lnTo>
                <a:lnTo>
                  <a:pt x="11243" y="12678"/>
                </a:lnTo>
                <a:lnTo>
                  <a:pt x="11218" y="12726"/>
                </a:lnTo>
                <a:lnTo>
                  <a:pt x="11218" y="12775"/>
                </a:lnTo>
                <a:lnTo>
                  <a:pt x="11218" y="12848"/>
                </a:lnTo>
                <a:lnTo>
                  <a:pt x="11291" y="12921"/>
                </a:lnTo>
                <a:lnTo>
                  <a:pt x="11364" y="12994"/>
                </a:lnTo>
                <a:lnTo>
                  <a:pt x="11486" y="13043"/>
                </a:lnTo>
                <a:lnTo>
                  <a:pt x="11583" y="13091"/>
                </a:lnTo>
                <a:lnTo>
                  <a:pt x="11705" y="13140"/>
                </a:lnTo>
                <a:lnTo>
                  <a:pt x="11802" y="13140"/>
                </a:lnTo>
                <a:lnTo>
                  <a:pt x="11924" y="13116"/>
                </a:lnTo>
                <a:lnTo>
                  <a:pt x="12021" y="13067"/>
                </a:lnTo>
                <a:lnTo>
                  <a:pt x="12240" y="13189"/>
                </a:lnTo>
                <a:lnTo>
                  <a:pt x="12410" y="13335"/>
                </a:lnTo>
                <a:lnTo>
                  <a:pt x="12386" y="13602"/>
                </a:lnTo>
                <a:lnTo>
                  <a:pt x="11802" y="13286"/>
                </a:lnTo>
                <a:lnTo>
                  <a:pt x="11510" y="13140"/>
                </a:lnTo>
                <a:lnTo>
                  <a:pt x="11194" y="13018"/>
                </a:lnTo>
                <a:lnTo>
                  <a:pt x="11170" y="13018"/>
                </a:lnTo>
                <a:lnTo>
                  <a:pt x="11145" y="13116"/>
                </a:lnTo>
                <a:lnTo>
                  <a:pt x="11170" y="13213"/>
                </a:lnTo>
                <a:lnTo>
                  <a:pt x="11218" y="13286"/>
                </a:lnTo>
                <a:lnTo>
                  <a:pt x="11291" y="13359"/>
                </a:lnTo>
                <a:lnTo>
                  <a:pt x="11437" y="13456"/>
                </a:lnTo>
                <a:lnTo>
                  <a:pt x="11608" y="13529"/>
                </a:lnTo>
                <a:lnTo>
                  <a:pt x="11802" y="13651"/>
                </a:lnTo>
                <a:lnTo>
                  <a:pt x="11997" y="13773"/>
                </a:lnTo>
                <a:lnTo>
                  <a:pt x="12191" y="13894"/>
                </a:lnTo>
                <a:lnTo>
                  <a:pt x="12386" y="14016"/>
                </a:lnTo>
                <a:lnTo>
                  <a:pt x="12386" y="14332"/>
                </a:lnTo>
                <a:lnTo>
                  <a:pt x="11851" y="13943"/>
                </a:lnTo>
                <a:lnTo>
                  <a:pt x="11705" y="13846"/>
                </a:lnTo>
                <a:lnTo>
                  <a:pt x="11510" y="13724"/>
                </a:lnTo>
                <a:lnTo>
                  <a:pt x="11413" y="13700"/>
                </a:lnTo>
                <a:lnTo>
                  <a:pt x="11316" y="13675"/>
                </a:lnTo>
                <a:lnTo>
                  <a:pt x="11218" y="13675"/>
                </a:lnTo>
                <a:lnTo>
                  <a:pt x="11121" y="13700"/>
                </a:lnTo>
                <a:lnTo>
                  <a:pt x="11121" y="13724"/>
                </a:lnTo>
                <a:lnTo>
                  <a:pt x="11121" y="13748"/>
                </a:lnTo>
                <a:lnTo>
                  <a:pt x="11145" y="13821"/>
                </a:lnTo>
                <a:lnTo>
                  <a:pt x="11218" y="13919"/>
                </a:lnTo>
                <a:lnTo>
                  <a:pt x="11364" y="14040"/>
                </a:lnTo>
                <a:lnTo>
                  <a:pt x="11729" y="14284"/>
                </a:lnTo>
                <a:lnTo>
                  <a:pt x="12045" y="14551"/>
                </a:lnTo>
                <a:lnTo>
                  <a:pt x="12191" y="14673"/>
                </a:lnTo>
                <a:lnTo>
                  <a:pt x="12386" y="14795"/>
                </a:lnTo>
                <a:lnTo>
                  <a:pt x="12386" y="15281"/>
                </a:lnTo>
                <a:lnTo>
                  <a:pt x="12289" y="15184"/>
                </a:lnTo>
                <a:lnTo>
                  <a:pt x="12167" y="15087"/>
                </a:lnTo>
                <a:lnTo>
                  <a:pt x="12021" y="14916"/>
                </a:lnTo>
                <a:lnTo>
                  <a:pt x="11851" y="14746"/>
                </a:lnTo>
                <a:lnTo>
                  <a:pt x="11656" y="14600"/>
                </a:lnTo>
                <a:lnTo>
                  <a:pt x="11413" y="14503"/>
                </a:lnTo>
                <a:lnTo>
                  <a:pt x="11170" y="14430"/>
                </a:lnTo>
                <a:lnTo>
                  <a:pt x="10926" y="14430"/>
                </a:lnTo>
                <a:lnTo>
                  <a:pt x="10902" y="14454"/>
                </a:lnTo>
                <a:lnTo>
                  <a:pt x="10902" y="14478"/>
                </a:lnTo>
                <a:lnTo>
                  <a:pt x="10975" y="14551"/>
                </a:lnTo>
                <a:lnTo>
                  <a:pt x="11024" y="14600"/>
                </a:lnTo>
                <a:lnTo>
                  <a:pt x="11194" y="14697"/>
                </a:lnTo>
                <a:lnTo>
                  <a:pt x="11462" y="14892"/>
                </a:lnTo>
                <a:lnTo>
                  <a:pt x="11608" y="14989"/>
                </a:lnTo>
                <a:lnTo>
                  <a:pt x="11729" y="15111"/>
                </a:lnTo>
                <a:lnTo>
                  <a:pt x="11875" y="15281"/>
                </a:lnTo>
                <a:lnTo>
                  <a:pt x="12021" y="15452"/>
                </a:lnTo>
                <a:lnTo>
                  <a:pt x="12118" y="15525"/>
                </a:lnTo>
                <a:lnTo>
                  <a:pt x="12191" y="15573"/>
                </a:lnTo>
                <a:lnTo>
                  <a:pt x="12313" y="15622"/>
                </a:lnTo>
                <a:lnTo>
                  <a:pt x="12410" y="15646"/>
                </a:lnTo>
                <a:lnTo>
                  <a:pt x="12435" y="16133"/>
                </a:lnTo>
                <a:lnTo>
                  <a:pt x="12386" y="16133"/>
                </a:lnTo>
                <a:lnTo>
                  <a:pt x="12362" y="16084"/>
                </a:lnTo>
                <a:lnTo>
                  <a:pt x="12240" y="15963"/>
                </a:lnTo>
                <a:lnTo>
                  <a:pt x="12070" y="15841"/>
                </a:lnTo>
                <a:lnTo>
                  <a:pt x="11754" y="15622"/>
                </a:lnTo>
                <a:lnTo>
                  <a:pt x="11413" y="15354"/>
                </a:lnTo>
                <a:lnTo>
                  <a:pt x="11243" y="15233"/>
                </a:lnTo>
                <a:lnTo>
                  <a:pt x="11072" y="15160"/>
                </a:lnTo>
                <a:lnTo>
                  <a:pt x="11048" y="15160"/>
                </a:lnTo>
                <a:lnTo>
                  <a:pt x="11024" y="15184"/>
                </a:lnTo>
                <a:lnTo>
                  <a:pt x="11048" y="15281"/>
                </a:lnTo>
                <a:lnTo>
                  <a:pt x="11072" y="15354"/>
                </a:lnTo>
                <a:lnTo>
                  <a:pt x="11170" y="15500"/>
                </a:lnTo>
                <a:lnTo>
                  <a:pt x="11291" y="15622"/>
                </a:lnTo>
                <a:lnTo>
                  <a:pt x="11437" y="15744"/>
                </a:lnTo>
                <a:lnTo>
                  <a:pt x="11218" y="15646"/>
                </a:lnTo>
                <a:lnTo>
                  <a:pt x="9564" y="14916"/>
                </a:lnTo>
                <a:lnTo>
                  <a:pt x="8055" y="14259"/>
                </a:lnTo>
                <a:lnTo>
                  <a:pt x="7301" y="13894"/>
                </a:lnTo>
                <a:lnTo>
                  <a:pt x="7130" y="13797"/>
                </a:lnTo>
                <a:lnTo>
                  <a:pt x="6863" y="13675"/>
                </a:lnTo>
                <a:lnTo>
                  <a:pt x="6863" y="13602"/>
                </a:lnTo>
                <a:lnTo>
                  <a:pt x="6814" y="12775"/>
                </a:lnTo>
                <a:lnTo>
                  <a:pt x="6765" y="11972"/>
                </a:lnTo>
                <a:lnTo>
                  <a:pt x="6692" y="11145"/>
                </a:lnTo>
                <a:lnTo>
                  <a:pt x="6668" y="10317"/>
                </a:lnTo>
                <a:lnTo>
                  <a:pt x="6668" y="9393"/>
                </a:lnTo>
                <a:lnTo>
                  <a:pt x="6692" y="8493"/>
                </a:lnTo>
                <a:lnTo>
                  <a:pt x="6717" y="7568"/>
                </a:lnTo>
                <a:lnTo>
                  <a:pt x="6717" y="6643"/>
                </a:lnTo>
                <a:lnTo>
                  <a:pt x="6717" y="5889"/>
                </a:lnTo>
                <a:lnTo>
                  <a:pt x="6863" y="5913"/>
                </a:lnTo>
                <a:lnTo>
                  <a:pt x="6936" y="5938"/>
                </a:lnTo>
                <a:lnTo>
                  <a:pt x="7033" y="5962"/>
                </a:lnTo>
                <a:lnTo>
                  <a:pt x="7130" y="5938"/>
                </a:lnTo>
                <a:lnTo>
                  <a:pt x="7228" y="5865"/>
                </a:lnTo>
                <a:lnTo>
                  <a:pt x="7252" y="5816"/>
                </a:lnTo>
                <a:lnTo>
                  <a:pt x="7276" y="5767"/>
                </a:lnTo>
                <a:lnTo>
                  <a:pt x="7276" y="5670"/>
                </a:lnTo>
                <a:lnTo>
                  <a:pt x="7252" y="5573"/>
                </a:lnTo>
                <a:lnTo>
                  <a:pt x="7179" y="5500"/>
                </a:lnTo>
                <a:lnTo>
                  <a:pt x="7082" y="5451"/>
                </a:lnTo>
                <a:lnTo>
                  <a:pt x="7033" y="5427"/>
                </a:lnTo>
                <a:lnTo>
                  <a:pt x="6960" y="5402"/>
                </a:lnTo>
                <a:lnTo>
                  <a:pt x="6887" y="5427"/>
                </a:lnTo>
                <a:lnTo>
                  <a:pt x="6814" y="5451"/>
                </a:lnTo>
                <a:lnTo>
                  <a:pt x="6790" y="5451"/>
                </a:lnTo>
                <a:lnTo>
                  <a:pt x="6692" y="5500"/>
                </a:lnTo>
                <a:lnTo>
                  <a:pt x="6644" y="3018"/>
                </a:lnTo>
                <a:lnTo>
                  <a:pt x="6644" y="1752"/>
                </a:lnTo>
                <a:lnTo>
                  <a:pt x="6668" y="512"/>
                </a:lnTo>
                <a:close/>
                <a:moveTo>
                  <a:pt x="6206" y="585"/>
                </a:moveTo>
                <a:lnTo>
                  <a:pt x="6181" y="852"/>
                </a:lnTo>
                <a:lnTo>
                  <a:pt x="6181" y="1096"/>
                </a:lnTo>
                <a:lnTo>
                  <a:pt x="6181" y="1874"/>
                </a:lnTo>
                <a:lnTo>
                  <a:pt x="6181" y="2653"/>
                </a:lnTo>
                <a:lnTo>
                  <a:pt x="6181" y="3602"/>
                </a:lnTo>
                <a:lnTo>
                  <a:pt x="6181" y="4551"/>
                </a:lnTo>
                <a:lnTo>
                  <a:pt x="6230" y="6449"/>
                </a:lnTo>
                <a:lnTo>
                  <a:pt x="6230" y="7373"/>
                </a:lnTo>
                <a:lnTo>
                  <a:pt x="6206" y="8298"/>
                </a:lnTo>
                <a:lnTo>
                  <a:pt x="6181" y="9198"/>
                </a:lnTo>
                <a:lnTo>
                  <a:pt x="6133" y="10123"/>
                </a:lnTo>
                <a:lnTo>
                  <a:pt x="6157" y="10926"/>
                </a:lnTo>
                <a:lnTo>
                  <a:pt x="6206" y="11729"/>
                </a:lnTo>
                <a:lnTo>
                  <a:pt x="6254" y="12532"/>
                </a:lnTo>
                <a:lnTo>
                  <a:pt x="6279" y="13335"/>
                </a:lnTo>
                <a:lnTo>
                  <a:pt x="6206" y="13359"/>
                </a:lnTo>
                <a:lnTo>
                  <a:pt x="5451" y="13748"/>
                </a:lnTo>
                <a:lnTo>
                  <a:pt x="4721" y="14186"/>
                </a:lnTo>
                <a:lnTo>
                  <a:pt x="3262" y="15087"/>
                </a:lnTo>
                <a:lnTo>
                  <a:pt x="2897" y="15281"/>
                </a:lnTo>
                <a:lnTo>
                  <a:pt x="2532" y="15476"/>
                </a:lnTo>
                <a:lnTo>
                  <a:pt x="2142" y="15671"/>
                </a:lnTo>
                <a:lnTo>
                  <a:pt x="1753" y="15841"/>
                </a:lnTo>
                <a:lnTo>
                  <a:pt x="950" y="16133"/>
                </a:lnTo>
                <a:lnTo>
                  <a:pt x="634" y="16255"/>
                </a:lnTo>
                <a:lnTo>
                  <a:pt x="634" y="16279"/>
                </a:lnTo>
                <a:lnTo>
                  <a:pt x="585" y="15938"/>
                </a:lnTo>
                <a:lnTo>
                  <a:pt x="561" y="15573"/>
                </a:lnTo>
                <a:lnTo>
                  <a:pt x="536" y="15208"/>
                </a:lnTo>
                <a:lnTo>
                  <a:pt x="512" y="14868"/>
                </a:lnTo>
                <a:lnTo>
                  <a:pt x="439" y="14430"/>
                </a:lnTo>
                <a:lnTo>
                  <a:pt x="415" y="13992"/>
                </a:lnTo>
                <a:lnTo>
                  <a:pt x="415" y="13578"/>
                </a:lnTo>
                <a:lnTo>
                  <a:pt x="439" y="13140"/>
                </a:lnTo>
                <a:lnTo>
                  <a:pt x="512" y="11461"/>
                </a:lnTo>
                <a:lnTo>
                  <a:pt x="561" y="10634"/>
                </a:lnTo>
                <a:lnTo>
                  <a:pt x="585" y="9782"/>
                </a:lnTo>
                <a:lnTo>
                  <a:pt x="609" y="8225"/>
                </a:lnTo>
                <a:lnTo>
                  <a:pt x="609" y="6668"/>
                </a:lnTo>
                <a:lnTo>
                  <a:pt x="561" y="5110"/>
                </a:lnTo>
                <a:lnTo>
                  <a:pt x="536" y="4356"/>
                </a:lnTo>
                <a:lnTo>
                  <a:pt x="488" y="3577"/>
                </a:lnTo>
                <a:lnTo>
                  <a:pt x="609" y="3504"/>
                </a:lnTo>
                <a:lnTo>
                  <a:pt x="755" y="3407"/>
                </a:lnTo>
                <a:lnTo>
                  <a:pt x="1145" y="3164"/>
                </a:lnTo>
                <a:lnTo>
                  <a:pt x="1558" y="2920"/>
                </a:lnTo>
                <a:lnTo>
                  <a:pt x="2337" y="2507"/>
                </a:lnTo>
                <a:lnTo>
                  <a:pt x="3116" y="2093"/>
                </a:lnTo>
                <a:lnTo>
                  <a:pt x="3529" y="1850"/>
                </a:lnTo>
                <a:lnTo>
                  <a:pt x="3967" y="1655"/>
                </a:lnTo>
                <a:lnTo>
                  <a:pt x="4405" y="1461"/>
                </a:lnTo>
                <a:lnTo>
                  <a:pt x="4843" y="1290"/>
                </a:lnTo>
                <a:lnTo>
                  <a:pt x="5208" y="1144"/>
                </a:lnTo>
                <a:lnTo>
                  <a:pt x="5549" y="974"/>
                </a:lnTo>
                <a:lnTo>
                  <a:pt x="6206" y="585"/>
                </a:lnTo>
                <a:close/>
                <a:moveTo>
                  <a:pt x="18542" y="804"/>
                </a:moveTo>
                <a:lnTo>
                  <a:pt x="18518" y="1023"/>
                </a:lnTo>
                <a:lnTo>
                  <a:pt x="18518" y="1266"/>
                </a:lnTo>
                <a:lnTo>
                  <a:pt x="18518" y="1752"/>
                </a:lnTo>
                <a:lnTo>
                  <a:pt x="18567" y="2263"/>
                </a:lnTo>
                <a:lnTo>
                  <a:pt x="18567" y="2726"/>
                </a:lnTo>
                <a:lnTo>
                  <a:pt x="18542" y="4648"/>
                </a:lnTo>
                <a:lnTo>
                  <a:pt x="18494" y="6546"/>
                </a:lnTo>
                <a:lnTo>
                  <a:pt x="18469" y="8249"/>
                </a:lnTo>
                <a:lnTo>
                  <a:pt x="18494" y="9952"/>
                </a:lnTo>
                <a:lnTo>
                  <a:pt x="18567" y="13359"/>
                </a:lnTo>
                <a:lnTo>
                  <a:pt x="18542" y="13359"/>
                </a:lnTo>
                <a:lnTo>
                  <a:pt x="18396" y="13505"/>
                </a:lnTo>
                <a:lnTo>
                  <a:pt x="18226" y="13651"/>
                </a:lnTo>
                <a:lnTo>
                  <a:pt x="18031" y="13748"/>
                </a:lnTo>
                <a:lnTo>
                  <a:pt x="17837" y="13846"/>
                </a:lnTo>
                <a:lnTo>
                  <a:pt x="17423" y="14016"/>
                </a:lnTo>
                <a:lnTo>
                  <a:pt x="17009" y="14186"/>
                </a:lnTo>
                <a:lnTo>
                  <a:pt x="16474" y="14454"/>
                </a:lnTo>
                <a:lnTo>
                  <a:pt x="15963" y="14746"/>
                </a:lnTo>
                <a:lnTo>
                  <a:pt x="15452" y="15038"/>
                </a:lnTo>
                <a:lnTo>
                  <a:pt x="14941" y="15330"/>
                </a:lnTo>
                <a:lnTo>
                  <a:pt x="14479" y="15598"/>
                </a:lnTo>
                <a:lnTo>
                  <a:pt x="14016" y="15865"/>
                </a:lnTo>
                <a:lnTo>
                  <a:pt x="13773" y="15987"/>
                </a:lnTo>
                <a:lnTo>
                  <a:pt x="13530" y="16109"/>
                </a:lnTo>
                <a:lnTo>
                  <a:pt x="13286" y="16182"/>
                </a:lnTo>
                <a:lnTo>
                  <a:pt x="13043" y="16255"/>
                </a:lnTo>
                <a:lnTo>
                  <a:pt x="12921" y="16303"/>
                </a:lnTo>
                <a:lnTo>
                  <a:pt x="12921" y="15987"/>
                </a:lnTo>
                <a:lnTo>
                  <a:pt x="12897" y="15671"/>
                </a:lnTo>
                <a:lnTo>
                  <a:pt x="12873" y="15379"/>
                </a:lnTo>
                <a:lnTo>
                  <a:pt x="12848" y="15062"/>
                </a:lnTo>
                <a:lnTo>
                  <a:pt x="12824" y="14770"/>
                </a:lnTo>
                <a:lnTo>
                  <a:pt x="12824" y="14016"/>
                </a:lnTo>
                <a:lnTo>
                  <a:pt x="12848" y="13943"/>
                </a:lnTo>
                <a:lnTo>
                  <a:pt x="12848" y="13894"/>
                </a:lnTo>
                <a:lnTo>
                  <a:pt x="12848" y="13359"/>
                </a:lnTo>
                <a:lnTo>
                  <a:pt x="12946" y="13335"/>
                </a:lnTo>
                <a:lnTo>
                  <a:pt x="13019" y="13310"/>
                </a:lnTo>
                <a:lnTo>
                  <a:pt x="13092" y="13262"/>
                </a:lnTo>
                <a:lnTo>
                  <a:pt x="13140" y="13213"/>
                </a:lnTo>
                <a:lnTo>
                  <a:pt x="13165" y="13116"/>
                </a:lnTo>
                <a:lnTo>
                  <a:pt x="13165" y="13018"/>
                </a:lnTo>
                <a:lnTo>
                  <a:pt x="13116" y="12921"/>
                </a:lnTo>
                <a:lnTo>
                  <a:pt x="13043" y="12872"/>
                </a:lnTo>
                <a:lnTo>
                  <a:pt x="12970" y="12848"/>
                </a:lnTo>
                <a:lnTo>
                  <a:pt x="12873" y="12848"/>
                </a:lnTo>
                <a:lnTo>
                  <a:pt x="12921" y="11826"/>
                </a:lnTo>
                <a:lnTo>
                  <a:pt x="12970" y="10804"/>
                </a:lnTo>
                <a:lnTo>
                  <a:pt x="12970" y="9806"/>
                </a:lnTo>
                <a:lnTo>
                  <a:pt x="12946" y="8809"/>
                </a:lnTo>
                <a:lnTo>
                  <a:pt x="12897" y="7836"/>
                </a:lnTo>
                <a:lnTo>
                  <a:pt x="12897" y="6838"/>
                </a:lnTo>
                <a:lnTo>
                  <a:pt x="12946" y="5986"/>
                </a:lnTo>
                <a:lnTo>
                  <a:pt x="12970" y="5110"/>
                </a:lnTo>
                <a:lnTo>
                  <a:pt x="12970" y="4672"/>
                </a:lnTo>
                <a:lnTo>
                  <a:pt x="12946" y="4234"/>
                </a:lnTo>
                <a:lnTo>
                  <a:pt x="12897" y="3821"/>
                </a:lnTo>
                <a:lnTo>
                  <a:pt x="12800" y="3383"/>
                </a:lnTo>
                <a:lnTo>
                  <a:pt x="13067" y="3285"/>
                </a:lnTo>
                <a:lnTo>
                  <a:pt x="13335" y="3164"/>
                </a:lnTo>
                <a:lnTo>
                  <a:pt x="13603" y="3042"/>
                </a:lnTo>
                <a:lnTo>
                  <a:pt x="13870" y="2920"/>
                </a:lnTo>
                <a:lnTo>
                  <a:pt x="14235" y="2750"/>
                </a:lnTo>
                <a:lnTo>
                  <a:pt x="14600" y="2555"/>
                </a:lnTo>
                <a:lnTo>
                  <a:pt x="15306" y="2142"/>
                </a:lnTo>
                <a:lnTo>
                  <a:pt x="15963" y="1752"/>
                </a:lnTo>
                <a:lnTo>
                  <a:pt x="16304" y="1558"/>
                </a:lnTo>
                <a:lnTo>
                  <a:pt x="16644" y="1388"/>
                </a:lnTo>
                <a:lnTo>
                  <a:pt x="17009" y="1242"/>
                </a:lnTo>
                <a:lnTo>
                  <a:pt x="17350" y="1096"/>
                </a:lnTo>
                <a:lnTo>
                  <a:pt x="17715" y="974"/>
                </a:lnTo>
                <a:lnTo>
                  <a:pt x="18104" y="877"/>
                </a:lnTo>
                <a:lnTo>
                  <a:pt x="18153" y="877"/>
                </a:lnTo>
                <a:lnTo>
                  <a:pt x="18202" y="828"/>
                </a:lnTo>
                <a:lnTo>
                  <a:pt x="18372" y="828"/>
                </a:lnTo>
                <a:lnTo>
                  <a:pt x="18542" y="804"/>
                </a:lnTo>
                <a:close/>
                <a:moveTo>
                  <a:pt x="6279" y="1"/>
                </a:moveTo>
                <a:lnTo>
                  <a:pt x="6206" y="25"/>
                </a:lnTo>
                <a:lnTo>
                  <a:pt x="5403" y="487"/>
                </a:lnTo>
                <a:lnTo>
                  <a:pt x="4989" y="682"/>
                </a:lnTo>
                <a:lnTo>
                  <a:pt x="4551" y="852"/>
                </a:lnTo>
                <a:lnTo>
                  <a:pt x="4113" y="1023"/>
                </a:lnTo>
                <a:lnTo>
                  <a:pt x="3700" y="1217"/>
                </a:lnTo>
                <a:lnTo>
                  <a:pt x="3286" y="1436"/>
                </a:lnTo>
                <a:lnTo>
                  <a:pt x="2872" y="1679"/>
                </a:lnTo>
                <a:lnTo>
                  <a:pt x="2021" y="2117"/>
                </a:lnTo>
                <a:lnTo>
                  <a:pt x="1607" y="2361"/>
                </a:lnTo>
                <a:lnTo>
                  <a:pt x="1193" y="2604"/>
                </a:lnTo>
                <a:lnTo>
                  <a:pt x="974" y="2726"/>
                </a:lnTo>
                <a:lnTo>
                  <a:pt x="731" y="2896"/>
                </a:lnTo>
                <a:lnTo>
                  <a:pt x="488" y="3066"/>
                </a:lnTo>
                <a:lnTo>
                  <a:pt x="390" y="3188"/>
                </a:lnTo>
                <a:lnTo>
                  <a:pt x="317" y="3285"/>
                </a:lnTo>
                <a:lnTo>
                  <a:pt x="269" y="3310"/>
                </a:lnTo>
                <a:lnTo>
                  <a:pt x="220" y="3358"/>
                </a:lnTo>
                <a:lnTo>
                  <a:pt x="171" y="3480"/>
                </a:lnTo>
                <a:lnTo>
                  <a:pt x="123" y="3626"/>
                </a:lnTo>
                <a:lnTo>
                  <a:pt x="98" y="3894"/>
                </a:lnTo>
                <a:lnTo>
                  <a:pt x="98" y="4186"/>
                </a:lnTo>
                <a:lnTo>
                  <a:pt x="123" y="4453"/>
                </a:lnTo>
                <a:lnTo>
                  <a:pt x="147" y="5329"/>
                </a:lnTo>
                <a:lnTo>
                  <a:pt x="171" y="6205"/>
                </a:lnTo>
                <a:lnTo>
                  <a:pt x="171" y="8006"/>
                </a:lnTo>
                <a:lnTo>
                  <a:pt x="147" y="9782"/>
                </a:lnTo>
                <a:lnTo>
                  <a:pt x="123" y="10658"/>
                </a:lnTo>
                <a:lnTo>
                  <a:pt x="98" y="11558"/>
                </a:lnTo>
                <a:lnTo>
                  <a:pt x="1" y="13335"/>
                </a:lnTo>
                <a:lnTo>
                  <a:pt x="1" y="13700"/>
                </a:lnTo>
                <a:lnTo>
                  <a:pt x="1" y="14065"/>
                </a:lnTo>
                <a:lnTo>
                  <a:pt x="25" y="14454"/>
                </a:lnTo>
                <a:lnTo>
                  <a:pt x="50" y="14819"/>
                </a:lnTo>
                <a:lnTo>
                  <a:pt x="98" y="15233"/>
                </a:lnTo>
                <a:lnTo>
                  <a:pt x="123" y="15646"/>
                </a:lnTo>
                <a:lnTo>
                  <a:pt x="147" y="16060"/>
                </a:lnTo>
                <a:lnTo>
                  <a:pt x="171" y="16255"/>
                </a:lnTo>
                <a:lnTo>
                  <a:pt x="220" y="16474"/>
                </a:lnTo>
                <a:lnTo>
                  <a:pt x="244" y="16547"/>
                </a:lnTo>
                <a:lnTo>
                  <a:pt x="317" y="16595"/>
                </a:lnTo>
                <a:lnTo>
                  <a:pt x="390" y="16620"/>
                </a:lnTo>
                <a:lnTo>
                  <a:pt x="463" y="16620"/>
                </a:lnTo>
                <a:lnTo>
                  <a:pt x="536" y="16644"/>
                </a:lnTo>
                <a:lnTo>
                  <a:pt x="707" y="16620"/>
                </a:lnTo>
                <a:lnTo>
                  <a:pt x="877" y="16595"/>
                </a:lnTo>
                <a:lnTo>
                  <a:pt x="1218" y="16474"/>
                </a:lnTo>
                <a:lnTo>
                  <a:pt x="1850" y="16230"/>
                </a:lnTo>
                <a:lnTo>
                  <a:pt x="2240" y="16060"/>
                </a:lnTo>
                <a:lnTo>
                  <a:pt x="2605" y="15890"/>
                </a:lnTo>
                <a:lnTo>
                  <a:pt x="2970" y="15719"/>
                </a:lnTo>
                <a:lnTo>
                  <a:pt x="3310" y="15525"/>
                </a:lnTo>
                <a:lnTo>
                  <a:pt x="4064" y="15062"/>
                </a:lnTo>
                <a:lnTo>
                  <a:pt x="4819" y="14624"/>
                </a:lnTo>
                <a:lnTo>
                  <a:pt x="5549" y="14162"/>
                </a:lnTo>
                <a:lnTo>
                  <a:pt x="5938" y="13967"/>
                </a:lnTo>
                <a:lnTo>
                  <a:pt x="6327" y="13748"/>
                </a:lnTo>
                <a:lnTo>
                  <a:pt x="6400" y="13821"/>
                </a:lnTo>
                <a:lnTo>
                  <a:pt x="6473" y="13870"/>
                </a:lnTo>
                <a:lnTo>
                  <a:pt x="6546" y="13894"/>
                </a:lnTo>
                <a:lnTo>
                  <a:pt x="6644" y="13870"/>
                </a:lnTo>
                <a:lnTo>
                  <a:pt x="6741" y="13992"/>
                </a:lnTo>
                <a:lnTo>
                  <a:pt x="6863" y="14089"/>
                </a:lnTo>
                <a:lnTo>
                  <a:pt x="7130" y="14259"/>
                </a:lnTo>
                <a:lnTo>
                  <a:pt x="7422" y="14405"/>
                </a:lnTo>
                <a:lnTo>
                  <a:pt x="7690" y="14551"/>
                </a:lnTo>
                <a:lnTo>
                  <a:pt x="8517" y="14916"/>
                </a:lnTo>
                <a:lnTo>
                  <a:pt x="9345" y="15306"/>
                </a:lnTo>
                <a:lnTo>
                  <a:pt x="10878" y="16011"/>
                </a:lnTo>
                <a:lnTo>
                  <a:pt x="11656" y="16352"/>
                </a:lnTo>
                <a:lnTo>
                  <a:pt x="12435" y="16644"/>
                </a:lnTo>
                <a:lnTo>
                  <a:pt x="12459" y="16668"/>
                </a:lnTo>
                <a:lnTo>
                  <a:pt x="12508" y="16741"/>
                </a:lnTo>
                <a:lnTo>
                  <a:pt x="12581" y="16766"/>
                </a:lnTo>
                <a:lnTo>
                  <a:pt x="12678" y="16766"/>
                </a:lnTo>
                <a:lnTo>
                  <a:pt x="12751" y="16741"/>
                </a:lnTo>
                <a:lnTo>
                  <a:pt x="12800" y="16693"/>
                </a:lnTo>
                <a:lnTo>
                  <a:pt x="12897" y="16717"/>
                </a:lnTo>
                <a:lnTo>
                  <a:pt x="13019" y="16717"/>
                </a:lnTo>
                <a:lnTo>
                  <a:pt x="13286" y="16668"/>
                </a:lnTo>
                <a:lnTo>
                  <a:pt x="13530" y="16595"/>
                </a:lnTo>
                <a:lnTo>
                  <a:pt x="13724" y="16522"/>
                </a:lnTo>
                <a:lnTo>
                  <a:pt x="14211" y="16279"/>
                </a:lnTo>
                <a:lnTo>
                  <a:pt x="14698" y="16036"/>
                </a:lnTo>
                <a:lnTo>
                  <a:pt x="15647" y="15500"/>
                </a:lnTo>
                <a:lnTo>
                  <a:pt x="16596" y="14965"/>
                </a:lnTo>
                <a:lnTo>
                  <a:pt x="17058" y="14697"/>
                </a:lnTo>
                <a:lnTo>
                  <a:pt x="17545" y="14478"/>
                </a:lnTo>
                <a:lnTo>
                  <a:pt x="17885" y="14332"/>
                </a:lnTo>
                <a:lnTo>
                  <a:pt x="18226" y="14186"/>
                </a:lnTo>
                <a:lnTo>
                  <a:pt x="18542" y="14016"/>
                </a:lnTo>
                <a:lnTo>
                  <a:pt x="18688" y="13894"/>
                </a:lnTo>
                <a:lnTo>
                  <a:pt x="18834" y="13773"/>
                </a:lnTo>
                <a:lnTo>
                  <a:pt x="18883" y="13748"/>
                </a:lnTo>
                <a:lnTo>
                  <a:pt x="18932" y="13724"/>
                </a:lnTo>
                <a:lnTo>
                  <a:pt x="18980" y="13651"/>
                </a:lnTo>
                <a:lnTo>
                  <a:pt x="18980" y="13578"/>
                </a:lnTo>
                <a:lnTo>
                  <a:pt x="18980" y="12726"/>
                </a:lnTo>
                <a:lnTo>
                  <a:pt x="18956" y="11875"/>
                </a:lnTo>
                <a:lnTo>
                  <a:pt x="18883" y="10171"/>
                </a:lnTo>
                <a:lnTo>
                  <a:pt x="18859" y="9271"/>
                </a:lnTo>
                <a:lnTo>
                  <a:pt x="18859" y="8347"/>
                </a:lnTo>
                <a:lnTo>
                  <a:pt x="18883" y="6546"/>
                </a:lnTo>
                <a:lnTo>
                  <a:pt x="18932" y="4648"/>
                </a:lnTo>
                <a:lnTo>
                  <a:pt x="18956" y="2726"/>
                </a:lnTo>
                <a:lnTo>
                  <a:pt x="18980" y="2215"/>
                </a:lnTo>
                <a:lnTo>
                  <a:pt x="18980" y="1679"/>
                </a:lnTo>
                <a:lnTo>
                  <a:pt x="18932" y="1144"/>
                </a:lnTo>
                <a:lnTo>
                  <a:pt x="18883" y="901"/>
                </a:lnTo>
                <a:lnTo>
                  <a:pt x="18834" y="633"/>
                </a:lnTo>
                <a:lnTo>
                  <a:pt x="18883" y="585"/>
                </a:lnTo>
                <a:lnTo>
                  <a:pt x="18883" y="512"/>
                </a:lnTo>
                <a:lnTo>
                  <a:pt x="18883" y="439"/>
                </a:lnTo>
                <a:lnTo>
                  <a:pt x="18834" y="366"/>
                </a:lnTo>
                <a:lnTo>
                  <a:pt x="18761" y="293"/>
                </a:lnTo>
                <a:lnTo>
                  <a:pt x="18664" y="244"/>
                </a:lnTo>
                <a:lnTo>
                  <a:pt x="18421" y="244"/>
                </a:lnTo>
                <a:lnTo>
                  <a:pt x="18177" y="317"/>
                </a:lnTo>
                <a:lnTo>
                  <a:pt x="17958" y="414"/>
                </a:lnTo>
                <a:lnTo>
                  <a:pt x="17715" y="487"/>
                </a:lnTo>
                <a:lnTo>
                  <a:pt x="17374" y="585"/>
                </a:lnTo>
                <a:lnTo>
                  <a:pt x="17058" y="706"/>
                </a:lnTo>
                <a:lnTo>
                  <a:pt x="16742" y="828"/>
                </a:lnTo>
                <a:lnTo>
                  <a:pt x="16425" y="974"/>
                </a:lnTo>
                <a:lnTo>
                  <a:pt x="15817" y="1290"/>
                </a:lnTo>
                <a:lnTo>
                  <a:pt x="15209" y="1655"/>
                </a:lnTo>
                <a:lnTo>
                  <a:pt x="14479" y="2117"/>
                </a:lnTo>
                <a:lnTo>
                  <a:pt x="14089" y="2312"/>
                </a:lnTo>
                <a:lnTo>
                  <a:pt x="13700" y="2507"/>
                </a:lnTo>
                <a:lnTo>
                  <a:pt x="13432" y="2628"/>
                </a:lnTo>
                <a:lnTo>
                  <a:pt x="13165" y="2750"/>
                </a:lnTo>
                <a:lnTo>
                  <a:pt x="12897" y="2920"/>
                </a:lnTo>
                <a:lnTo>
                  <a:pt x="12654" y="3091"/>
                </a:lnTo>
                <a:lnTo>
                  <a:pt x="12532" y="2969"/>
                </a:lnTo>
                <a:lnTo>
                  <a:pt x="12386" y="2896"/>
                </a:lnTo>
                <a:lnTo>
                  <a:pt x="12070" y="2750"/>
                </a:lnTo>
                <a:lnTo>
                  <a:pt x="11875" y="2653"/>
                </a:lnTo>
                <a:lnTo>
                  <a:pt x="11705" y="2555"/>
                </a:lnTo>
                <a:lnTo>
                  <a:pt x="11316" y="2336"/>
                </a:lnTo>
                <a:lnTo>
                  <a:pt x="11072" y="2190"/>
                </a:lnTo>
                <a:lnTo>
                  <a:pt x="10805" y="2093"/>
                </a:lnTo>
                <a:lnTo>
                  <a:pt x="10294" y="1874"/>
                </a:lnTo>
                <a:lnTo>
                  <a:pt x="9758" y="1679"/>
                </a:lnTo>
                <a:lnTo>
                  <a:pt x="9223" y="1485"/>
                </a:lnTo>
                <a:lnTo>
                  <a:pt x="8298" y="1071"/>
                </a:lnTo>
                <a:lnTo>
                  <a:pt x="7836" y="852"/>
                </a:lnTo>
                <a:lnTo>
                  <a:pt x="7398" y="609"/>
                </a:lnTo>
                <a:lnTo>
                  <a:pt x="7325" y="536"/>
                </a:lnTo>
                <a:lnTo>
                  <a:pt x="7228" y="439"/>
                </a:lnTo>
                <a:lnTo>
                  <a:pt x="7057" y="244"/>
                </a:lnTo>
                <a:lnTo>
                  <a:pt x="6936" y="147"/>
                </a:lnTo>
                <a:lnTo>
                  <a:pt x="6838" y="74"/>
                </a:lnTo>
                <a:lnTo>
                  <a:pt x="6741" y="25"/>
                </a:lnTo>
                <a:lnTo>
                  <a:pt x="6619" y="25"/>
                </a:lnTo>
                <a:lnTo>
                  <a:pt x="6571" y="1"/>
                </a:lnTo>
                <a:lnTo>
                  <a:pt x="6498" y="1"/>
                </a:lnTo>
                <a:lnTo>
                  <a:pt x="6449" y="25"/>
                </a:lnTo>
                <a:lnTo>
                  <a:pt x="6400" y="1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1" name="Google Shape;151;p22"/>
          <p:cNvPicPr preferRelativeResize="0"/>
          <p:nvPr/>
        </p:nvPicPr>
        <p:blipFill>
          <a:blip r:embed="rId3"/>
          <a:srcRect l="6112" r="6112"/>
          <a:stretch/>
        </p:blipFill>
        <p:spPr>
          <a:xfrm>
            <a:off x="5346797" y="1502565"/>
            <a:ext cx="3055240" cy="1953660"/>
          </a:xfrm>
          <a:prstGeom prst="rect">
            <a:avLst/>
          </a:prstGeom>
          <a:noFill/>
          <a:ln w="114300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  <a:effectLst>
            <a:outerShdw dist="38100" dir="2700000" algn="bl" rotWithShape="0">
              <a:schemeClr val="dk1">
                <a:alpha val="12000"/>
              </a:schemeClr>
            </a:outerShdw>
          </a:effectLst>
        </p:spPr>
      </p:pic>
      <p:sp>
        <p:nvSpPr>
          <p:cNvPr id="152" name="Google Shape;152;p22"/>
          <p:cNvSpPr txBox="1"/>
          <p:nvPr/>
        </p:nvSpPr>
        <p:spPr>
          <a:xfrm>
            <a:off x="5913618" y="3571207"/>
            <a:ext cx="2388900" cy="2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rPr>
              <a:t>Create new adventure screen</a:t>
            </a:r>
            <a:endParaRPr sz="1200" dirty="0">
              <a:solidFill>
                <a:schemeClr val="dk1"/>
              </a:solidFill>
              <a:latin typeface="Tinos"/>
              <a:ea typeface="Tinos"/>
              <a:cs typeface="Tinos"/>
              <a:sym typeface="Tino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2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148" name="Google Shape;148;p22"/>
          <p:cNvSpPr txBox="1">
            <a:spLocks noGrp="1"/>
          </p:cNvSpPr>
          <p:nvPr>
            <p:ph type="title" idx="4294967295"/>
          </p:nvPr>
        </p:nvSpPr>
        <p:spPr>
          <a:xfrm>
            <a:off x="2177700" y="743150"/>
            <a:ext cx="5096400" cy="69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 dirty="0"/>
              <a:t>Challenges Faced</a:t>
            </a:r>
            <a:endParaRPr sz="3100" dirty="0"/>
          </a:p>
        </p:txBody>
      </p:sp>
      <p:sp>
        <p:nvSpPr>
          <p:cNvPr id="149" name="Google Shape;149;p22"/>
          <p:cNvSpPr txBox="1">
            <a:spLocks noGrp="1"/>
          </p:cNvSpPr>
          <p:nvPr>
            <p:ph type="body" idx="4294967295"/>
          </p:nvPr>
        </p:nvSpPr>
        <p:spPr>
          <a:xfrm>
            <a:off x="1240195" y="1189326"/>
            <a:ext cx="4031808" cy="290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sz="1800" b="1" dirty="0"/>
              <a:t>Expanding Gameplay Mechanics: </a:t>
            </a:r>
            <a:r>
              <a:rPr lang="en-US" sz="1800" dirty="0"/>
              <a:t>Introducing varied mechanics like luck, roll, combat, choices.</a:t>
            </a:r>
            <a:br>
              <a:rPr lang="en" sz="1800" dirty="0"/>
            </a:br>
            <a:endParaRPr sz="18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b="1" dirty="0"/>
              <a:t>API Costs: </a:t>
            </a:r>
            <a:r>
              <a:rPr lang="en-US" sz="1800" dirty="0"/>
              <a:t>Saved generated content to reduce </a:t>
            </a:r>
            <a:r>
              <a:rPr lang="en-US" sz="1800" dirty="0" err="1"/>
              <a:t>OpenAI</a:t>
            </a:r>
            <a:r>
              <a:rPr lang="en-US" sz="1800" dirty="0"/>
              <a:t> API usage during testing.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-US" sz="18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b="1" dirty="0"/>
              <a:t>AI Response Consistency:</a:t>
            </a:r>
            <a:r>
              <a:rPr lang="en-US" sz="1800" dirty="0"/>
              <a:t> Developed intelligent parsing to ensure data reliability, Error Handler.</a:t>
            </a:r>
            <a:endParaRPr sz="1800" dirty="0"/>
          </a:p>
        </p:txBody>
      </p:sp>
      <p:sp>
        <p:nvSpPr>
          <p:cNvPr id="150" name="Google Shape;150;p22"/>
          <p:cNvSpPr/>
          <p:nvPr/>
        </p:nvSpPr>
        <p:spPr>
          <a:xfrm>
            <a:off x="1316552" y="645977"/>
            <a:ext cx="754305" cy="639916"/>
          </a:xfrm>
          <a:custGeom>
            <a:avLst/>
            <a:gdLst/>
            <a:ahLst/>
            <a:cxnLst/>
            <a:rect l="l" t="t" r="r" b="b"/>
            <a:pathLst>
              <a:path w="18981" h="16766" extrusionOk="0">
                <a:moveTo>
                  <a:pt x="5451" y="5475"/>
                </a:moveTo>
                <a:lnTo>
                  <a:pt x="5257" y="5548"/>
                </a:lnTo>
                <a:lnTo>
                  <a:pt x="5159" y="5597"/>
                </a:lnTo>
                <a:lnTo>
                  <a:pt x="5062" y="5670"/>
                </a:lnTo>
                <a:lnTo>
                  <a:pt x="5013" y="5743"/>
                </a:lnTo>
                <a:lnTo>
                  <a:pt x="4965" y="5816"/>
                </a:lnTo>
                <a:lnTo>
                  <a:pt x="4940" y="5889"/>
                </a:lnTo>
                <a:lnTo>
                  <a:pt x="4965" y="5962"/>
                </a:lnTo>
                <a:lnTo>
                  <a:pt x="5013" y="6011"/>
                </a:lnTo>
                <a:lnTo>
                  <a:pt x="5086" y="6059"/>
                </a:lnTo>
                <a:lnTo>
                  <a:pt x="5208" y="6059"/>
                </a:lnTo>
                <a:lnTo>
                  <a:pt x="5354" y="6035"/>
                </a:lnTo>
                <a:lnTo>
                  <a:pt x="5476" y="6011"/>
                </a:lnTo>
                <a:lnTo>
                  <a:pt x="5695" y="6011"/>
                </a:lnTo>
                <a:lnTo>
                  <a:pt x="5792" y="5986"/>
                </a:lnTo>
                <a:lnTo>
                  <a:pt x="5865" y="5913"/>
                </a:lnTo>
                <a:lnTo>
                  <a:pt x="5914" y="5816"/>
                </a:lnTo>
                <a:lnTo>
                  <a:pt x="5938" y="5743"/>
                </a:lnTo>
                <a:lnTo>
                  <a:pt x="5938" y="5694"/>
                </a:lnTo>
                <a:lnTo>
                  <a:pt x="5889" y="5573"/>
                </a:lnTo>
                <a:lnTo>
                  <a:pt x="5792" y="5500"/>
                </a:lnTo>
                <a:lnTo>
                  <a:pt x="5670" y="5475"/>
                </a:lnTo>
                <a:close/>
                <a:moveTo>
                  <a:pt x="4575" y="5986"/>
                </a:moveTo>
                <a:lnTo>
                  <a:pt x="4454" y="6011"/>
                </a:lnTo>
                <a:lnTo>
                  <a:pt x="4356" y="6035"/>
                </a:lnTo>
                <a:lnTo>
                  <a:pt x="4259" y="6084"/>
                </a:lnTo>
                <a:lnTo>
                  <a:pt x="4113" y="6205"/>
                </a:lnTo>
                <a:lnTo>
                  <a:pt x="4040" y="6254"/>
                </a:lnTo>
                <a:lnTo>
                  <a:pt x="3991" y="6351"/>
                </a:lnTo>
                <a:lnTo>
                  <a:pt x="3967" y="6424"/>
                </a:lnTo>
                <a:lnTo>
                  <a:pt x="3991" y="6522"/>
                </a:lnTo>
                <a:lnTo>
                  <a:pt x="4064" y="6570"/>
                </a:lnTo>
                <a:lnTo>
                  <a:pt x="4162" y="6619"/>
                </a:lnTo>
                <a:lnTo>
                  <a:pt x="4283" y="6595"/>
                </a:lnTo>
                <a:lnTo>
                  <a:pt x="4429" y="6546"/>
                </a:lnTo>
                <a:lnTo>
                  <a:pt x="4527" y="6522"/>
                </a:lnTo>
                <a:lnTo>
                  <a:pt x="4551" y="6497"/>
                </a:lnTo>
                <a:lnTo>
                  <a:pt x="4648" y="6473"/>
                </a:lnTo>
                <a:lnTo>
                  <a:pt x="4721" y="6424"/>
                </a:lnTo>
                <a:lnTo>
                  <a:pt x="4794" y="6327"/>
                </a:lnTo>
                <a:lnTo>
                  <a:pt x="4794" y="6205"/>
                </a:lnTo>
                <a:lnTo>
                  <a:pt x="4770" y="6108"/>
                </a:lnTo>
                <a:lnTo>
                  <a:pt x="4673" y="6035"/>
                </a:lnTo>
                <a:lnTo>
                  <a:pt x="4575" y="5986"/>
                </a:lnTo>
                <a:close/>
                <a:moveTo>
                  <a:pt x="7593" y="5962"/>
                </a:moveTo>
                <a:lnTo>
                  <a:pt x="7495" y="6011"/>
                </a:lnTo>
                <a:lnTo>
                  <a:pt x="7447" y="6059"/>
                </a:lnTo>
                <a:lnTo>
                  <a:pt x="7398" y="6132"/>
                </a:lnTo>
                <a:lnTo>
                  <a:pt x="7398" y="6181"/>
                </a:lnTo>
                <a:lnTo>
                  <a:pt x="7422" y="6254"/>
                </a:lnTo>
                <a:lnTo>
                  <a:pt x="7520" y="6351"/>
                </a:lnTo>
                <a:lnTo>
                  <a:pt x="7593" y="6424"/>
                </a:lnTo>
                <a:lnTo>
                  <a:pt x="7641" y="6449"/>
                </a:lnTo>
                <a:lnTo>
                  <a:pt x="7666" y="6473"/>
                </a:lnTo>
                <a:lnTo>
                  <a:pt x="7690" y="6497"/>
                </a:lnTo>
                <a:lnTo>
                  <a:pt x="7714" y="6546"/>
                </a:lnTo>
                <a:lnTo>
                  <a:pt x="7763" y="6619"/>
                </a:lnTo>
                <a:lnTo>
                  <a:pt x="7787" y="6668"/>
                </a:lnTo>
                <a:lnTo>
                  <a:pt x="7812" y="6692"/>
                </a:lnTo>
                <a:lnTo>
                  <a:pt x="7909" y="6741"/>
                </a:lnTo>
                <a:lnTo>
                  <a:pt x="8031" y="6741"/>
                </a:lnTo>
                <a:lnTo>
                  <a:pt x="8128" y="6716"/>
                </a:lnTo>
                <a:lnTo>
                  <a:pt x="8201" y="6643"/>
                </a:lnTo>
                <a:lnTo>
                  <a:pt x="8250" y="6546"/>
                </a:lnTo>
                <a:lnTo>
                  <a:pt x="8250" y="6449"/>
                </a:lnTo>
                <a:lnTo>
                  <a:pt x="8225" y="6351"/>
                </a:lnTo>
                <a:lnTo>
                  <a:pt x="8177" y="6254"/>
                </a:lnTo>
                <a:lnTo>
                  <a:pt x="8104" y="6181"/>
                </a:lnTo>
                <a:lnTo>
                  <a:pt x="8006" y="6108"/>
                </a:lnTo>
                <a:lnTo>
                  <a:pt x="7909" y="6035"/>
                </a:lnTo>
                <a:lnTo>
                  <a:pt x="7812" y="5986"/>
                </a:lnTo>
                <a:lnTo>
                  <a:pt x="7690" y="5962"/>
                </a:lnTo>
                <a:close/>
                <a:moveTo>
                  <a:pt x="3578" y="6741"/>
                </a:moveTo>
                <a:lnTo>
                  <a:pt x="3456" y="6765"/>
                </a:lnTo>
                <a:lnTo>
                  <a:pt x="3359" y="6814"/>
                </a:lnTo>
                <a:lnTo>
                  <a:pt x="3286" y="6887"/>
                </a:lnTo>
                <a:lnTo>
                  <a:pt x="3189" y="6960"/>
                </a:lnTo>
                <a:lnTo>
                  <a:pt x="3140" y="7081"/>
                </a:lnTo>
                <a:lnTo>
                  <a:pt x="3091" y="7179"/>
                </a:lnTo>
                <a:lnTo>
                  <a:pt x="3067" y="7300"/>
                </a:lnTo>
                <a:lnTo>
                  <a:pt x="3067" y="7398"/>
                </a:lnTo>
                <a:lnTo>
                  <a:pt x="3091" y="7446"/>
                </a:lnTo>
                <a:lnTo>
                  <a:pt x="3116" y="7471"/>
                </a:lnTo>
                <a:lnTo>
                  <a:pt x="3189" y="7519"/>
                </a:lnTo>
                <a:lnTo>
                  <a:pt x="3286" y="7544"/>
                </a:lnTo>
                <a:lnTo>
                  <a:pt x="3359" y="7519"/>
                </a:lnTo>
                <a:lnTo>
                  <a:pt x="3481" y="7446"/>
                </a:lnTo>
                <a:lnTo>
                  <a:pt x="3554" y="7325"/>
                </a:lnTo>
                <a:lnTo>
                  <a:pt x="3627" y="7276"/>
                </a:lnTo>
                <a:lnTo>
                  <a:pt x="3651" y="7252"/>
                </a:lnTo>
                <a:lnTo>
                  <a:pt x="3700" y="7227"/>
                </a:lnTo>
                <a:lnTo>
                  <a:pt x="3773" y="7179"/>
                </a:lnTo>
                <a:lnTo>
                  <a:pt x="3821" y="7106"/>
                </a:lnTo>
                <a:lnTo>
                  <a:pt x="3821" y="7033"/>
                </a:lnTo>
                <a:lnTo>
                  <a:pt x="3821" y="6935"/>
                </a:lnTo>
                <a:lnTo>
                  <a:pt x="3797" y="6862"/>
                </a:lnTo>
                <a:lnTo>
                  <a:pt x="3724" y="6789"/>
                </a:lnTo>
                <a:lnTo>
                  <a:pt x="3651" y="6765"/>
                </a:lnTo>
                <a:lnTo>
                  <a:pt x="3578" y="6741"/>
                </a:lnTo>
                <a:close/>
                <a:moveTo>
                  <a:pt x="16863" y="4526"/>
                </a:moveTo>
                <a:lnTo>
                  <a:pt x="16766" y="4575"/>
                </a:lnTo>
                <a:lnTo>
                  <a:pt x="16693" y="4624"/>
                </a:lnTo>
                <a:lnTo>
                  <a:pt x="16620" y="4697"/>
                </a:lnTo>
                <a:lnTo>
                  <a:pt x="16498" y="4843"/>
                </a:lnTo>
                <a:lnTo>
                  <a:pt x="16401" y="5037"/>
                </a:lnTo>
                <a:lnTo>
                  <a:pt x="16158" y="5500"/>
                </a:lnTo>
                <a:lnTo>
                  <a:pt x="15914" y="5962"/>
                </a:lnTo>
                <a:lnTo>
                  <a:pt x="15647" y="5816"/>
                </a:lnTo>
                <a:lnTo>
                  <a:pt x="15501" y="5719"/>
                </a:lnTo>
                <a:lnTo>
                  <a:pt x="15355" y="5670"/>
                </a:lnTo>
                <a:lnTo>
                  <a:pt x="15233" y="5646"/>
                </a:lnTo>
                <a:lnTo>
                  <a:pt x="15087" y="5597"/>
                </a:lnTo>
                <a:lnTo>
                  <a:pt x="15038" y="5573"/>
                </a:lnTo>
                <a:lnTo>
                  <a:pt x="15014" y="5573"/>
                </a:lnTo>
                <a:lnTo>
                  <a:pt x="14917" y="5621"/>
                </a:lnTo>
                <a:lnTo>
                  <a:pt x="14892" y="5646"/>
                </a:lnTo>
                <a:lnTo>
                  <a:pt x="14844" y="5694"/>
                </a:lnTo>
                <a:lnTo>
                  <a:pt x="14844" y="5767"/>
                </a:lnTo>
                <a:lnTo>
                  <a:pt x="14868" y="5840"/>
                </a:lnTo>
                <a:lnTo>
                  <a:pt x="14892" y="5913"/>
                </a:lnTo>
                <a:lnTo>
                  <a:pt x="15087" y="6059"/>
                </a:lnTo>
                <a:lnTo>
                  <a:pt x="15282" y="6181"/>
                </a:lnTo>
                <a:lnTo>
                  <a:pt x="15671" y="6424"/>
                </a:lnTo>
                <a:lnTo>
                  <a:pt x="15355" y="6984"/>
                </a:lnTo>
                <a:lnTo>
                  <a:pt x="15160" y="7252"/>
                </a:lnTo>
                <a:lnTo>
                  <a:pt x="14965" y="7519"/>
                </a:lnTo>
                <a:lnTo>
                  <a:pt x="14941" y="7592"/>
                </a:lnTo>
                <a:lnTo>
                  <a:pt x="14941" y="7641"/>
                </a:lnTo>
                <a:lnTo>
                  <a:pt x="14941" y="7714"/>
                </a:lnTo>
                <a:lnTo>
                  <a:pt x="14965" y="7763"/>
                </a:lnTo>
                <a:lnTo>
                  <a:pt x="15014" y="7836"/>
                </a:lnTo>
                <a:lnTo>
                  <a:pt x="15063" y="7860"/>
                </a:lnTo>
                <a:lnTo>
                  <a:pt x="15111" y="7884"/>
                </a:lnTo>
                <a:lnTo>
                  <a:pt x="15184" y="7909"/>
                </a:lnTo>
                <a:lnTo>
                  <a:pt x="15257" y="7884"/>
                </a:lnTo>
                <a:lnTo>
                  <a:pt x="15355" y="7860"/>
                </a:lnTo>
                <a:lnTo>
                  <a:pt x="15501" y="7763"/>
                </a:lnTo>
                <a:lnTo>
                  <a:pt x="15622" y="7641"/>
                </a:lnTo>
                <a:lnTo>
                  <a:pt x="15744" y="7471"/>
                </a:lnTo>
                <a:lnTo>
                  <a:pt x="15866" y="7276"/>
                </a:lnTo>
                <a:lnTo>
                  <a:pt x="15963" y="7081"/>
                </a:lnTo>
                <a:lnTo>
                  <a:pt x="16133" y="6716"/>
                </a:lnTo>
                <a:lnTo>
                  <a:pt x="16328" y="6862"/>
                </a:lnTo>
                <a:lnTo>
                  <a:pt x="16523" y="7008"/>
                </a:lnTo>
                <a:lnTo>
                  <a:pt x="16742" y="7106"/>
                </a:lnTo>
                <a:lnTo>
                  <a:pt x="16839" y="7130"/>
                </a:lnTo>
                <a:lnTo>
                  <a:pt x="16961" y="7154"/>
                </a:lnTo>
                <a:lnTo>
                  <a:pt x="17034" y="7130"/>
                </a:lnTo>
                <a:lnTo>
                  <a:pt x="17082" y="7106"/>
                </a:lnTo>
                <a:lnTo>
                  <a:pt x="17131" y="7057"/>
                </a:lnTo>
                <a:lnTo>
                  <a:pt x="17155" y="7008"/>
                </a:lnTo>
                <a:lnTo>
                  <a:pt x="17180" y="6960"/>
                </a:lnTo>
                <a:lnTo>
                  <a:pt x="17180" y="6887"/>
                </a:lnTo>
                <a:lnTo>
                  <a:pt x="17155" y="6814"/>
                </a:lnTo>
                <a:lnTo>
                  <a:pt x="17131" y="6765"/>
                </a:lnTo>
                <a:lnTo>
                  <a:pt x="16961" y="6619"/>
                </a:lnTo>
                <a:lnTo>
                  <a:pt x="16766" y="6497"/>
                </a:lnTo>
                <a:lnTo>
                  <a:pt x="16377" y="6254"/>
                </a:lnTo>
                <a:lnTo>
                  <a:pt x="16644" y="5670"/>
                </a:lnTo>
                <a:lnTo>
                  <a:pt x="16766" y="5427"/>
                </a:lnTo>
                <a:lnTo>
                  <a:pt x="16912" y="5183"/>
                </a:lnTo>
                <a:lnTo>
                  <a:pt x="17034" y="4916"/>
                </a:lnTo>
                <a:lnTo>
                  <a:pt x="17082" y="4770"/>
                </a:lnTo>
                <a:lnTo>
                  <a:pt x="17082" y="4648"/>
                </a:lnTo>
                <a:lnTo>
                  <a:pt x="17082" y="4599"/>
                </a:lnTo>
                <a:lnTo>
                  <a:pt x="17058" y="4551"/>
                </a:lnTo>
                <a:lnTo>
                  <a:pt x="17009" y="4526"/>
                </a:lnTo>
                <a:close/>
                <a:moveTo>
                  <a:pt x="8420" y="6838"/>
                </a:moveTo>
                <a:lnTo>
                  <a:pt x="8371" y="6862"/>
                </a:lnTo>
                <a:lnTo>
                  <a:pt x="8298" y="6911"/>
                </a:lnTo>
                <a:lnTo>
                  <a:pt x="8274" y="6984"/>
                </a:lnTo>
                <a:lnTo>
                  <a:pt x="8250" y="7081"/>
                </a:lnTo>
                <a:lnTo>
                  <a:pt x="8274" y="7179"/>
                </a:lnTo>
                <a:lnTo>
                  <a:pt x="8298" y="7276"/>
                </a:lnTo>
                <a:lnTo>
                  <a:pt x="8347" y="7373"/>
                </a:lnTo>
                <a:lnTo>
                  <a:pt x="8420" y="7519"/>
                </a:lnTo>
                <a:lnTo>
                  <a:pt x="8444" y="7665"/>
                </a:lnTo>
                <a:lnTo>
                  <a:pt x="8444" y="7763"/>
                </a:lnTo>
                <a:lnTo>
                  <a:pt x="8493" y="7836"/>
                </a:lnTo>
                <a:lnTo>
                  <a:pt x="8566" y="7909"/>
                </a:lnTo>
                <a:lnTo>
                  <a:pt x="8663" y="7933"/>
                </a:lnTo>
                <a:lnTo>
                  <a:pt x="8761" y="7957"/>
                </a:lnTo>
                <a:lnTo>
                  <a:pt x="8882" y="7909"/>
                </a:lnTo>
                <a:lnTo>
                  <a:pt x="8980" y="7836"/>
                </a:lnTo>
                <a:lnTo>
                  <a:pt x="9004" y="7787"/>
                </a:lnTo>
                <a:lnTo>
                  <a:pt x="9028" y="7738"/>
                </a:lnTo>
                <a:lnTo>
                  <a:pt x="9028" y="7592"/>
                </a:lnTo>
                <a:lnTo>
                  <a:pt x="9004" y="7446"/>
                </a:lnTo>
                <a:lnTo>
                  <a:pt x="8955" y="7325"/>
                </a:lnTo>
                <a:lnTo>
                  <a:pt x="8882" y="7179"/>
                </a:lnTo>
                <a:lnTo>
                  <a:pt x="8809" y="7057"/>
                </a:lnTo>
                <a:lnTo>
                  <a:pt x="8712" y="6960"/>
                </a:lnTo>
                <a:lnTo>
                  <a:pt x="8663" y="6911"/>
                </a:lnTo>
                <a:lnTo>
                  <a:pt x="8615" y="6862"/>
                </a:lnTo>
                <a:lnTo>
                  <a:pt x="8542" y="6838"/>
                </a:lnTo>
                <a:close/>
                <a:moveTo>
                  <a:pt x="16255" y="7495"/>
                </a:moveTo>
                <a:lnTo>
                  <a:pt x="16206" y="7544"/>
                </a:lnTo>
                <a:lnTo>
                  <a:pt x="16158" y="7592"/>
                </a:lnTo>
                <a:lnTo>
                  <a:pt x="16158" y="7714"/>
                </a:lnTo>
                <a:lnTo>
                  <a:pt x="16158" y="7836"/>
                </a:lnTo>
                <a:lnTo>
                  <a:pt x="16206" y="7982"/>
                </a:lnTo>
                <a:lnTo>
                  <a:pt x="16231" y="8030"/>
                </a:lnTo>
                <a:lnTo>
                  <a:pt x="16279" y="8079"/>
                </a:lnTo>
                <a:lnTo>
                  <a:pt x="16304" y="8103"/>
                </a:lnTo>
                <a:lnTo>
                  <a:pt x="16377" y="8128"/>
                </a:lnTo>
                <a:lnTo>
                  <a:pt x="16474" y="8128"/>
                </a:lnTo>
                <a:lnTo>
                  <a:pt x="16523" y="8103"/>
                </a:lnTo>
                <a:lnTo>
                  <a:pt x="16547" y="8055"/>
                </a:lnTo>
                <a:lnTo>
                  <a:pt x="16571" y="8006"/>
                </a:lnTo>
                <a:lnTo>
                  <a:pt x="16571" y="7957"/>
                </a:lnTo>
                <a:lnTo>
                  <a:pt x="16547" y="7836"/>
                </a:lnTo>
                <a:lnTo>
                  <a:pt x="16523" y="7738"/>
                </a:lnTo>
                <a:lnTo>
                  <a:pt x="16474" y="7641"/>
                </a:lnTo>
                <a:lnTo>
                  <a:pt x="16401" y="7544"/>
                </a:lnTo>
                <a:lnTo>
                  <a:pt x="16328" y="7495"/>
                </a:lnTo>
                <a:close/>
                <a:moveTo>
                  <a:pt x="2897" y="7836"/>
                </a:moveTo>
                <a:lnTo>
                  <a:pt x="2799" y="7860"/>
                </a:lnTo>
                <a:lnTo>
                  <a:pt x="2702" y="7909"/>
                </a:lnTo>
                <a:lnTo>
                  <a:pt x="2629" y="7982"/>
                </a:lnTo>
                <a:lnTo>
                  <a:pt x="2556" y="8079"/>
                </a:lnTo>
                <a:lnTo>
                  <a:pt x="2507" y="8201"/>
                </a:lnTo>
                <a:lnTo>
                  <a:pt x="2507" y="8347"/>
                </a:lnTo>
                <a:lnTo>
                  <a:pt x="2507" y="8468"/>
                </a:lnTo>
                <a:lnTo>
                  <a:pt x="2556" y="8517"/>
                </a:lnTo>
                <a:lnTo>
                  <a:pt x="2580" y="8566"/>
                </a:lnTo>
                <a:lnTo>
                  <a:pt x="2678" y="8614"/>
                </a:lnTo>
                <a:lnTo>
                  <a:pt x="2799" y="8614"/>
                </a:lnTo>
                <a:lnTo>
                  <a:pt x="2848" y="8590"/>
                </a:lnTo>
                <a:lnTo>
                  <a:pt x="2897" y="8566"/>
                </a:lnTo>
                <a:lnTo>
                  <a:pt x="2970" y="8493"/>
                </a:lnTo>
                <a:lnTo>
                  <a:pt x="3018" y="8420"/>
                </a:lnTo>
                <a:lnTo>
                  <a:pt x="3116" y="8274"/>
                </a:lnTo>
                <a:lnTo>
                  <a:pt x="3140" y="8152"/>
                </a:lnTo>
                <a:lnTo>
                  <a:pt x="3140" y="8055"/>
                </a:lnTo>
                <a:lnTo>
                  <a:pt x="3091" y="7957"/>
                </a:lnTo>
                <a:lnTo>
                  <a:pt x="3018" y="7884"/>
                </a:lnTo>
                <a:lnTo>
                  <a:pt x="2897" y="7836"/>
                </a:lnTo>
                <a:close/>
                <a:moveTo>
                  <a:pt x="8955" y="8152"/>
                </a:moveTo>
                <a:lnTo>
                  <a:pt x="8882" y="8201"/>
                </a:lnTo>
                <a:lnTo>
                  <a:pt x="8858" y="8274"/>
                </a:lnTo>
                <a:lnTo>
                  <a:pt x="8858" y="8371"/>
                </a:lnTo>
                <a:lnTo>
                  <a:pt x="8858" y="8468"/>
                </a:lnTo>
                <a:lnTo>
                  <a:pt x="8907" y="8639"/>
                </a:lnTo>
                <a:lnTo>
                  <a:pt x="8955" y="8760"/>
                </a:lnTo>
                <a:lnTo>
                  <a:pt x="8980" y="8858"/>
                </a:lnTo>
                <a:lnTo>
                  <a:pt x="9053" y="8955"/>
                </a:lnTo>
                <a:lnTo>
                  <a:pt x="9101" y="9004"/>
                </a:lnTo>
                <a:lnTo>
                  <a:pt x="9150" y="9028"/>
                </a:lnTo>
                <a:lnTo>
                  <a:pt x="9296" y="9028"/>
                </a:lnTo>
                <a:lnTo>
                  <a:pt x="9369" y="8979"/>
                </a:lnTo>
                <a:lnTo>
                  <a:pt x="9393" y="8931"/>
                </a:lnTo>
                <a:lnTo>
                  <a:pt x="9418" y="8858"/>
                </a:lnTo>
                <a:lnTo>
                  <a:pt x="9418" y="8785"/>
                </a:lnTo>
                <a:lnTo>
                  <a:pt x="9393" y="8639"/>
                </a:lnTo>
                <a:lnTo>
                  <a:pt x="9369" y="8614"/>
                </a:lnTo>
                <a:lnTo>
                  <a:pt x="9345" y="8517"/>
                </a:lnTo>
                <a:lnTo>
                  <a:pt x="9247" y="8322"/>
                </a:lnTo>
                <a:lnTo>
                  <a:pt x="9199" y="8225"/>
                </a:lnTo>
                <a:lnTo>
                  <a:pt x="9101" y="8176"/>
                </a:lnTo>
                <a:lnTo>
                  <a:pt x="9028" y="8152"/>
                </a:lnTo>
                <a:close/>
                <a:moveTo>
                  <a:pt x="16352" y="8541"/>
                </a:moveTo>
                <a:lnTo>
                  <a:pt x="16279" y="8566"/>
                </a:lnTo>
                <a:lnTo>
                  <a:pt x="16231" y="8614"/>
                </a:lnTo>
                <a:lnTo>
                  <a:pt x="16206" y="8663"/>
                </a:lnTo>
                <a:lnTo>
                  <a:pt x="16182" y="8736"/>
                </a:lnTo>
                <a:lnTo>
                  <a:pt x="16182" y="8858"/>
                </a:lnTo>
                <a:lnTo>
                  <a:pt x="16206" y="8979"/>
                </a:lnTo>
                <a:lnTo>
                  <a:pt x="16231" y="9174"/>
                </a:lnTo>
                <a:lnTo>
                  <a:pt x="16255" y="9296"/>
                </a:lnTo>
                <a:lnTo>
                  <a:pt x="16304" y="9369"/>
                </a:lnTo>
                <a:lnTo>
                  <a:pt x="16401" y="9417"/>
                </a:lnTo>
                <a:lnTo>
                  <a:pt x="16498" y="9417"/>
                </a:lnTo>
                <a:lnTo>
                  <a:pt x="16596" y="9393"/>
                </a:lnTo>
                <a:lnTo>
                  <a:pt x="16669" y="9320"/>
                </a:lnTo>
                <a:lnTo>
                  <a:pt x="16693" y="9223"/>
                </a:lnTo>
                <a:lnTo>
                  <a:pt x="16693" y="9101"/>
                </a:lnTo>
                <a:lnTo>
                  <a:pt x="16644" y="8882"/>
                </a:lnTo>
                <a:lnTo>
                  <a:pt x="16596" y="8760"/>
                </a:lnTo>
                <a:lnTo>
                  <a:pt x="16547" y="8639"/>
                </a:lnTo>
                <a:lnTo>
                  <a:pt x="16523" y="8590"/>
                </a:lnTo>
                <a:lnTo>
                  <a:pt x="16474" y="8541"/>
                </a:lnTo>
                <a:close/>
                <a:moveTo>
                  <a:pt x="2434" y="9077"/>
                </a:moveTo>
                <a:lnTo>
                  <a:pt x="2337" y="9101"/>
                </a:lnTo>
                <a:lnTo>
                  <a:pt x="2264" y="9125"/>
                </a:lnTo>
                <a:lnTo>
                  <a:pt x="2191" y="9198"/>
                </a:lnTo>
                <a:lnTo>
                  <a:pt x="2142" y="9271"/>
                </a:lnTo>
                <a:lnTo>
                  <a:pt x="2118" y="9369"/>
                </a:lnTo>
                <a:lnTo>
                  <a:pt x="2094" y="9515"/>
                </a:lnTo>
                <a:lnTo>
                  <a:pt x="2094" y="9612"/>
                </a:lnTo>
                <a:lnTo>
                  <a:pt x="2094" y="9685"/>
                </a:lnTo>
                <a:lnTo>
                  <a:pt x="2118" y="9782"/>
                </a:lnTo>
                <a:lnTo>
                  <a:pt x="2191" y="9831"/>
                </a:lnTo>
                <a:lnTo>
                  <a:pt x="2240" y="9879"/>
                </a:lnTo>
                <a:lnTo>
                  <a:pt x="2337" y="9904"/>
                </a:lnTo>
                <a:lnTo>
                  <a:pt x="2410" y="9879"/>
                </a:lnTo>
                <a:lnTo>
                  <a:pt x="2483" y="9831"/>
                </a:lnTo>
                <a:lnTo>
                  <a:pt x="2556" y="9733"/>
                </a:lnTo>
                <a:lnTo>
                  <a:pt x="2580" y="9612"/>
                </a:lnTo>
                <a:lnTo>
                  <a:pt x="2653" y="9417"/>
                </a:lnTo>
                <a:lnTo>
                  <a:pt x="2653" y="9320"/>
                </a:lnTo>
                <a:lnTo>
                  <a:pt x="2653" y="9247"/>
                </a:lnTo>
                <a:lnTo>
                  <a:pt x="2605" y="9174"/>
                </a:lnTo>
                <a:lnTo>
                  <a:pt x="2532" y="9125"/>
                </a:lnTo>
                <a:lnTo>
                  <a:pt x="2434" y="9077"/>
                </a:lnTo>
                <a:close/>
                <a:moveTo>
                  <a:pt x="9272" y="9296"/>
                </a:moveTo>
                <a:lnTo>
                  <a:pt x="9199" y="9344"/>
                </a:lnTo>
                <a:lnTo>
                  <a:pt x="9101" y="9417"/>
                </a:lnTo>
                <a:lnTo>
                  <a:pt x="9077" y="9539"/>
                </a:lnTo>
                <a:lnTo>
                  <a:pt x="9053" y="9661"/>
                </a:lnTo>
                <a:lnTo>
                  <a:pt x="9077" y="9782"/>
                </a:lnTo>
                <a:lnTo>
                  <a:pt x="9126" y="9904"/>
                </a:lnTo>
                <a:lnTo>
                  <a:pt x="9174" y="10001"/>
                </a:lnTo>
                <a:lnTo>
                  <a:pt x="9247" y="10123"/>
                </a:lnTo>
                <a:lnTo>
                  <a:pt x="9320" y="10196"/>
                </a:lnTo>
                <a:lnTo>
                  <a:pt x="9393" y="10220"/>
                </a:lnTo>
                <a:lnTo>
                  <a:pt x="9442" y="10220"/>
                </a:lnTo>
                <a:lnTo>
                  <a:pt x="9564" y="10196"/>
                </a:lnTo>
                <a:lnTo>
                  <a:pt x="9612" y="10147"/>
                </a:lnTo>
                <a:lnTo>
                  <a:pt x="9661" y="10123"/>
                </a:lnTo>
                <a:lnTo>
                  <a:pt x="9685" y="10050"/>
                </a:lnTo>
                <a:lnTo>
                  <a:pt x="9685" y="10001"/>
                </a:lnTo>
                <a:lnTo>
                  <a:pt x="9685" y="9904"/>
                </a:lnTo>
                <a:lnTo>
                  <a:pt x="9637" y="9806"/>
                </a:lnTo>
                <a:lnTo>
                  <a:pt x="9539" y="9636"/>
                </a:lnTo>
                <a:lnTo>
                  <a:pt x="9515" y="9515"/>
                </a:lnTo>
                <a:lnTo>
                  <a:pt x="9442" y="9393"/>
                </a:lnTo>
                <a:lnTo>
                  <a:pt x="9393" y="9344"/>
                </a:lnTo>
                <a:lnTo>
                  <a:pt x="9345" y="9320"/>
                </a:lnTo>
                <a:lnTo>
                  <a:pt x="9272" y="9296"/>
                </a:lnTo>
                <a:close/>
                <a:moveTo>
                  <a:pt x="16231" y="9855"/>
                </a:moveTo>
                <a:lnTo>
                  <a:pt x="16231" y="9879"/>
                </a:lnTo>
                <a:lnTo>
                  <a:pt x="16182" y="9904"/>
                </a:lnTo>
                <a:lnTo>
                  <a:pt x="16133" y="9952"/>
                </a:lnTo>
                <a:lnTo>
                  <a:pt x="16060" y="10098"/>
                </a:lnTo>
                <a:lnTo>
                  <a:pt x="16012" y="10293"/>
                </a:lnTo>
                <a:lnTo>
                  <a:pt x="16012" y="10390"/>
                </a:lnTo>
                <a:lnTo>
                  <a:pt x="16012" y="10463"/>
                </a:lnTo>
                <a:lnTo>
                  <a:pt x="16085" y="10561"/>
                </a:lnTo>
                <a:lnTo>
                  <a:pt x="16182" y="10634"/>
                </a:lnTo>
                <a:lnTo>
                  <a:pt x="16304" y="10634"/>
                </a:lnTo>
                <a:lnTo>
                  <a:pt x="16352" y="10609"/>
                </a:lnTo>
                <a:lnTo>
                  <a:pt x="16401" y="10561"/>
                </a:lnTo>
                <a:lnTo>
                  <a:pt x="16450" y="10488"/>
                </a:lnTo>
                <a:lnTo>
                  <a:pt x="16474" y="10415"/>
                </a:lnTo>
                <a:lnTo>
                  <a:pt x="16498" y="10244"/>
                </a:lnTo>
                <a:lnTo>
                  <a:pt x="16498" y="10147"/>
                </a:lnTo>
                <a:lnTo>
                  <a:pt x="16498" y="10050"/>
                </a:lnTo>
                <a:lnTo>
                  <a:pt x="16474" y="9952"/>
                </a:lnTo>
                <a:lnTo>
                  <a:pt x="16425" y="9879"/>
                </a:lnTo>
                <a:lnTo>
                  <a:pt x="16328" y="9855"/>
                </a:lnTo>
                <a:close/>
                <a:moveTo>
                  <a:pt x="2167" y="10244"/>
                </a:moveTo>
                <a:lnTo>
                  <a:pt x="2045" y="10269"/>
                </a:lnTo>
                <a:lnTo>
                  <a:pt x="1972" y="10317"/>
                </a:lnTo>
                <a:lnTo>
                  <a:pt x="1875" y="10463"/>
                </a:lnTo>
                <a:lnTo>
                  <a:pt x="1826" y="10634"/>
                </a:lnTo>
                <a:lnTo>
                  <a:pt x="1802" y="10804"/>
                </a:lnTo>
                <a:lnTo>
                  <a:pt x="1850" y="10926"/>
                </a:lnTo>
                <a:lnTo>
                  <a:pt x="1923" y="11023"/>
                </a:lnTo>
                <a:lnTo>
                  <a:pt x="1948" y="11072"/>
                </a:lnTo>
                <a:lnTo>
                  <a:pt x="2021" y="11096"/>
                </a:lnTo>
                <a:lnTo>
                  <a:pt x="2118" y="11096"/>
                </a:lnTo>
                <a:lnTo>
                  <a:pt x="2191" y="11072"/>
                </a:lnTo>
                <a:lnTo>
                  <a:pt x="2215" y="11023"/>
                </a:lnTo>
                <a:lnTo>
                  <a:pt x="2288" y="10950"/>
                </a:lnTo>
                <a:lnTo>
                  <a:pt x="2313" y="10877"/>
                </a:lnTo>
                <a:lnTo>
                  <a:pt x="2337" y="10780"/>
                </a:lnTo>
                <a:lnTo>
                  <a:pt x="2337" y="10755"/>
                </a:lnTo>
                <a:lnTo>
                  <a:pt x="2337" y="10731"/>
                </a:lnTo>
                <a:lnTo>
                  <a:pt x="2386" y="10658"/>
                </a:lnTo>
                <a:lnTo>
                  <a:pt x="2410" y="10561"/>
                </a:lnTo>
                <a:lnTo>
                  <a:pt x="2434" y="10488"/>
                </a:lnTo>
                <a:lnTo>
                  <a:pt x="2410" y="10390"/>
                </a:lnTo>
                <a:lnTo>
                  <a:pt x="2337" y="10317"/>
                </a:lnTo>
                <a:lnTo>
                  <a:pt x="2264" y="10269"/>
                </a:lnTo>
                <a:lnTo>
                  <a:pt x="2167" y="10244"/>
                </a:lnTo>
                <a:close/>
                <a:moveTo>
                  <a:pt x="9661" y="10512"/>
                </a:moveTo>
                <a:lnTo>
                  <a:pt x="9612" y="10536"/>
                </a:lnTo>
                <a:lnTo>
                  <a:pt x="9539" y="10609"/>
                </a:lnTo>
                <a:lnTo>
                  <a:pt x="9491" y="10658"/>
                </a:lnTo>
                <a:lnTo>
                  <a:pt x="9491" y="10731"/>
                </a:lnTo>
                <a:lnTo>
                  <a:pt x="9491" y="10877"/>
                </a:lnTo>
                <a:lnTo>
                  <a:pt x="9539" y="11023"/>
                </a:lnTo>
                <a:lnTo>
                  <a:pt x="9588" y="11169"/>
                </a:lnTo>
                <a:lnTo>
                  <a:pt x="9637" y="11242"/>
                </a:lnTo>
                <a:lnTo>
                  <a:pt x="9710" y="11315"/>
                </a:lnTo>
                <a:lnTo>
                  <a:pt x="9783" y="11339"/>
                </a:lnTo>
                <a:lnTo>
                  <a:pt x="9880" y="11339"/>
                </a:lnTo>
                <a:lnTo>
                  <a:pt x="9977" y="11291"/>
                </a:lnTo>
                <a:lnTo>
                  <a:pt x="10026" y="11218"/>
                </a:lnTo>
                <a:lnTo>
                  <a:pt x="10075" y="11120"/>
                </a:lnTo>
                <a:lnTo>
                  <a:pt x="10050" y="11023"/>
                </a:lnTo>
                <a:lnTo>
                  <a:pt x="10002" y="10877"/>
                </a:lnTo>
                <a:lnTo>
                  <a:pt x="9929" y="10731"/>
                </a:lnTo>
                <a:lnTo>
                  <a:pt x="9831" y="10609"/>
                </a:lnTo>
                <a:lnTo>
                  <a:pt x="9783" y="10561"/>
                </a:lnTo>
                <a:lnTo>
                  <a:pt x="9710" y="10536"/>
                </a:lnTo>
                <a:lnTo>
                  <a:pt x="9661" y="10512"/>
                </a:lnTo>
                <a:close/>
                <a:moveTo>
                  <a:pt x="15987" y="10999"/>
                </a:moveTo>
                <a:lnTo>
                  <a:pt x="15890" y="11047"/>
                </a:lnTo>
                <a:lnTo>
                  <a:pt x="15817" y="11120"/>
                </a:lnTo>
                <a:lnTo>
                  <a:pt x="15720" y="11291"/>
                </a:lnTo>
                <a:lnTo>
                  <a:pt x="15598" y="11461"/>
                </a:lnTo>
                <a:lnTo>
                  <a:pt x="15525" y="11631"/>
                </a:lnTo>
                <a:lnTo>
                  <a:pt x="15525" y="11729"/>
                </a:lnTo>
                <a:lnTo>
                  <a:pt x="15549" y="11802"/>
                </a:lnTo>
                <a:lnTo>
                  <a:pt x="15598" y="11850"/>
                </a:lnTo>
                <a:lnTo>
                  <a:pt x="15647" y="11899"/>
                </a:lnTo>
                <a:lnTo>
                  <a:pt x="15720" y="11948"/>
                </a:lnTo>
                <a:lnTo>
                  <a:pt x="15793" y="11948"/>
                </a:lnTo>
                <a:lnTo>
                  <a:pt x="15866" y="11923"/>
                </a:lnTo>
                <a:lnTo>
                  <a:pt x="15939" y="11875"/>
                </a:lnTo>
                <a:lnTo>
                  <a:pt x="16036" y="11704"/>
                </a:lnTo>
                <a:lnTo>
                  <a:pt x="16109" y="11510"/>
                </a:lnTo>
                <a:lnTo>
                  <a:pt x="16182" y="11315"/>
                </a:lnTo>
                <a:lnTo>
                  <a:pt x="16206" y="11218"/>
                </a:lnTo>
                <a:lnTo>
                  <a:pt x="16206" y="11120"/>
                </a:lnTo>
                <a:lnTo>
                  <a:pt x="16182" y="11047"/>
                </a:lnTo>
                <a:lnTo>
                  <a:pt x="16133" y="11023"/>
                </a:lnTo>
                <a:lnTo>
                  <a:pt x="16060" y="10999"/>
                </a:lnTo>
                <a:close/>
                <a:moveTo>
                  <a:pt x="1996" y="11437"/>
                </a:moveTo>
                <a:lnTo>
                  <a:pt x="1948" y="11461"/>
                </a:lnTo>
                <a:lnTo>
                  <a:pt x="1875" y="11485"/>
                </a:lnTo>
                <a:lnTo>
                  <a:pt x="1826" y="11558"/>
                </a:lnTo>
                <a:lnTo>
                  <a:pt x="1802" y="11607"/>
                </a:lnTo>
                <a:lnTo>
                  <a:pt x="1777" y="11680"/>
                </a:lnTo>
                <a:lnTo>
                  <a:pt x="1777" y="11826"/>
                </a:lnTo>
                <a:lnTo>
                  <a:pt x="1777" y="11899"/>
                </a:lnTo>
                <a:lnTo>
                  <a:pt x="1802" y="12021"/>
                </a:lnTo>
                <a:lnTo>
                  <a:pt x="1850" y="12094"/>
                </a:lnTo>
                <a:lnTo>
                  <a:pt x="1899" y="12142"/>
                </a:lnTo>
                <a:lnTo>
                  <a:pt x="1972" y="12167"/>
                </a:lnTo>
                <a:lnTo>
                  <a:pt x="2069" y="12167"/>
                </a:lnTo>
                <a:lnTo>
                  <a:pt x="2118" y="12142"/>
                </a:lnTo>
                <a:lnTo>
                  <a:pt x="2191" y="12094"/>
                </a:lnTo>
                <a:lnTo>
                  <a:pt x="2215" y="12021"/>
                </a:lnTo>
                <a:lnTo>
                  <a:pt x="2264" y="11875"/>
                </a:lnTo>
                <a:lnTo>
                  <a:pt x="2288" y="11753"/>
                </a:lnTo>
                <a:lnTo>
                  <a:pt x="2288" y="11680"/>
                </a:lnTo>
                <a:lnTo>
                  <a:pt x="2288" y="11607"/>
                </a:lnTo>
                <a:lnTo>
                  <a:pt x="2264" y="11534"/>
                </a:lnTo>
                <a:lnTo>
                  <a:pt x="2215" y="11485"/>
                </a:lnTo>
                <a:lnTo>
                  <a:pt x="2142" y="11437"/>
                </a:lnTo>
                <a:close/>
                <a:moveTo>
                  <a:pt x="10221" y="11753"/>
                </a:moveTo>
                <a:lnTo>
                  <a:pt x="10123" y="11802"/>
                </a:lnTo>
                <a:lnTo>
                  <a:pt x="10075" y="11875"/>
                </a:lnTo>
                <a:lnTo>
                  <a:pt x="10075" y="11996"/>
                </a:lnTo>
                <a:lnTo>
                  <a:pt x="10123" y="12094"/>
                </a:lnTo>
                <a:lnTo>
                  <a:pt x="10172" y="12191"/>
                </a:lnTo>
                <a:lnTo>
                  <a:pt x="10342" y="12337"/>
                </a:lnTo>
                <a:lnTo>
                  <a:pt x="10440" y="12410"/>
                </a:lnTo>
                <a:lnTo>
                  <a:pt x="10561" y="12483"/>
                </a:lnTo>
                <a:lnTo>
                  <a:pt x="10683" y="12532"/>
                </a:lnTo>
                <a:lnTo>
                  <a:pt x="10829" y="12532"/>
                </a:lnTo>
                <a:lnTo>
                  <a:pt x="10926" y="12507"/>
                </a:lnTo>
                <a:lnTo>
                  <a:pt x="10999" y="12459"/>
                </a:lnTo>
                <a:lnTo>
                  <a:pt x="11048" y="12386"/>
                </a:lnTo>
                <a:lnTo>
                  <a:pt x="11072" y="12313"/>
                </a:lnTo>
                <a:lnTo>
                  <a:pt x="11072" y="12240"/>
                </a:lnTo>
                <a:lnTo>
                  <a:pt x="11048" y="12167"/>
                </a:lnTo>
                <a:lnTo>
                  <a:pt x="10975" y="12094"/>
                </a:lnTo>
                <a:lnTo>
                  <a:pt x="10902" y="12045"/>
                </a:lnTo>
                <a:lnTo>
                  <a:pt x="10756" y="12021"/>
                </a:lnTo>
                <a:lnTo>
                  <a:pt x="10634" y="11948"/>
                </a:lnTo>
                <a:lnTo>
                  <a:pt x="10488" y="11826"/>
                </a:lnTo>
                <a:lnTo>
                  <a:pt x="10415" y="11777"/>
                </a:lnTo>
                <a:lnTo>
                  <a:pt x="10318" y="11753"/>
                </a:lnTo>
                <a:close/>
                <a:moveTo>
                  <a:pt x="15306" y="11996"/>
                </a:moveTo>
                <a:lnTo>
                  <a:pt x="15257" y="12045"/>
                </a:lnTo>
                <a:lnTo>
                  <a:pt x="15136" y="12167"/>
                </a:lnTo>
                <a:lnTo>
                  <a:pt x="15014" y="12288"/>
                </a:lnTo>
                <a:lnTo>
                  <a:pt x="14868" y="12386"/>
                </a:lnTo>
                <a:lnTo>
                  <a:pt x="14795" y="12434"/>
                </a:lnTo>
                <a:lnTo>
                  <a:pt x="14722" y="12483"/>
                </a:lnTo>
                <a:lnTo>
                  <a:pt x="14698" y="12532"/>
                </a:lnTo>
                <a:lnTo>
                  <a:pt x="14698" y="12605"/>
                </a:lnTo>
                <a:lnTo>
                  <a:pt x="14722" y="12653"/>
                </a:lnTo>
                <a:lnTo>
                  <a:pt x="14746" y="12678"/>
                </a:lnTo>
                <a:lnTo>
                  <a:pt x="14868" y="12726"/>
                </a:lnTo>
                <a:lnTo>
                  <a:pt x="14990" y="12726"/>
                </a:lnTo>
                <a:lnTo>
                  <a:pt x="15111" y="12702"/>
                </a:lnTo>
                <a:lnTo>
                  <a:pt x="15209" y="12629"/>
                </a:lnTo>
                <a:lnTo>
                  <a:pt x="15330" y="12556"/>
                </a:lnTo>
                <a:lnTo>
                  <a:pt x="15428" y="12483"/>
                </a:lnTo>
                <a:lnTo>
                  <a:pt x="15501" y="12386"/>
                </a:lnTo>
                <a:lnTo>
                  <a:pt x="15574" y="12288"/>
                </a:lnTo>
                <a:lnTo>
                  <a:pt x="15598" y="12215"/>
                </a:lnTo>
                <a:lnTo>
                  <a:pt x="15598" y="12142"/>
                </a:lnTo>
                <a:lnTo>
                  <a:pt x="15574" y="12094"/>
                </a:lnTo>
                <a:lnTo>
                  <a:pt x="15525" y="12045"/>
                </a:lnTo>
                <a:lnTo>
                  <a:pt x="15452" y="11996"/>
                </a:lnTo>
                <a:close/>
                <a:moveTo>
                  <a:pt x="14114" y="12605"/>
                </a:moveTo>
                <a:lnTo>
                  <a:pt x="14041" y="12629"/>
                </a:lnTo>
                <a:lnTo>
                  <a:pt x="13968" y="12678"/>
                </a:lnTo>
                <a:lnTo>
                  <a:pt x="13895" y="12726"/>
                </a:lnTo>
                <a:lnTo>
                  <a:pt x="13797" y="12751"/>
                </a:lnTo>
                <a:lnTo>
                  <a:pt x="13700" y="12751"/>
                </a:lnTo>
                <a:lnTo>
                  <a:pt x="13578" y="12775"/>
                </a:lnTo>
                <a:lnTo>
                  <a:pt x="13481" y="12848"/>
                </a:lnTo>
                <a:lnTo>
                  <a:pt x="13432" y="12872"/>
                </a:lnTo>
                <a:lnTo>
                  <a:pt x="13408" y="12921"/>
                </a:lnTo>
                <a:lnTo>
                  <a:pt x="13408" y="12970"/>
                </a:lnTo>
                <a:lnTo>
                  <a:pt x="13432" y="13018"/>
                </a:lnTo>
                <a:lnTo>
                  <a:pt x="13457" y="13091"/>
                </a:lnTo>
                <a:lnTo>
                  <a:pt x="13505" y="13116"/>
                </a:lnTo>
                <a:lnTo>
                  <a:pt x="13603" y="13164"/>
                </a:lnTo>
                <a:lnTo>
                  <a:pt x="13724" y="13189"/>
                </a:lnTo>
                <a:lnTo>
                  <a:pt x="13870" y="13189"/>
                </a:lnTo>
                <a:lnTo>
                  <a:pt x="14016" y="13164"/>
                </a:lnTo>
                <a:lnTo>
                  <a:pt x="14162" y="13091"/>
                </a:lnTo>
                <a:lnTo>
                  <a:pt x="14284" y="12994"/>
                </a:lnTo>
                <a:lnTo>
                  <a:pt x="14333" y="12945"/>
                </a:lnTo>
                <a:lnTo>
                  <a:pt x="14357" y="12872"/>
                </a:lnTo>
                <a:lnTo>
                  <a:pt x="14357" y="12799"/>
                </a:lnTo>
                <a:lnTo>
                  <a:pt x="14357" y="12726"/>
                </a:lnTo>
                <a:lnTo>
                  <a:pt x="14333" y="12678"/>
                </a:lnTo>
                <a:lnTo>
                  <a:pt x="14284" y="12653"/>
                </a:lnTo>
                <a:lnTo>
                  <a:pt x="14235" y="12605"/>
                </a:lnTo>
                <a:close/>
                <a:moveTo>
                  <a:pt x="6668" y="512"/>
                </a:moveTo>
                <a:lnTo>
                  <a:pt x="6887" y="755"/>
                </a:lnTo>
                <a:lnTo>
                  <a:pt x="7130" y="950"/>
                </a:lnTo>
                <a:lnTo>
                  <a:pt x="7398" y="1120"/>
                </a:lnTo>
                <a:lnTo>
                  <a:pt x="7666" y="1290"/>
                </a:lnTo>
                <a:lnTo>
                  <a:pt x="8250" y="1558"/>
                </a:lnTo>
                <a:lnTo>
                  <a:pt x="8834" y="1801"/>
                </a:lnTo>
                <a:lnTo>
                  <a:pt x="9320" y="2020"/>
                </a:lnTo>
                <a:lnTo>
                  <a:pt x="9807" y="2215"/>
                </a:lnTo>
                <a:lnTo>
                  <a:pt x="10780" y="2604"/>
                </a:lnTo>
                <a:lnTo>
                  <a:pt x="11194" y="2799"/>
                </a:lnTo>
                <a:lnTo>
                  <a:pt x="11559" y="3018"/>
                </a:lnTo>
                <a:lnTo>
                  <a:pt x="11729" y="3115"/>
                </a:lnTo>
                <a:lnTo>
                  <a:pt x="11924" y="3188"/>
                </a:lnTo>
                <a:lnTo>
                  <a:pt x="12094" y="3261"/>
                </a:lnTo>
                <a:lnTo>
                  <a:pt x="12240" y="3358"/>
                </a:lnTo>
                <a:lnTo>
                  <a:pt x="12264" y="3407"/>
                </a:lnTo>
                <a:lnTo>
                  <a:pt x="12313" y="3456"/>
                </a:lnTo>
                <a:lnTo>
                  <a:pt x="12410" y="3480"/>
                </a:lnTo>
                <a:lnTo>
                  <a:pt x="12435" y="3942"/>
                </a:lnTo>
                <a:lnTo>
                  <a:pt x="11851" y="3650"/>
                </a:lnTo>
                <a:lnTo>
                  <a:pt x="11389" y="3407"/>
                </a:lnTo>
                <a:lnTo>
                  <a:pt x="11170" y="3310"/>
                </a:lnTo>
                <a:lnTo>
                  <a:pt x="10926" y="3237"/>
                </a:lnTo>
                <a:lnTo>
                  <a:pt x="10878" y="3237"/>
                </a:lnTo>
                <a:lnTo>
                  <a:pt x="10853" y="3261"/>
                </a:lnTo>
                <a:lnTo>
                  <a:pt x="10853" y="3285"/>
                </a:lnTo>
                <a:lnTo>
                  <a:pt x="10853" y="3310"/>
                </a:lnTo>
                <a:lnTo>
                  <a:pt x="11024" y="3480"/>
                </a:lnTo>
                <a:lnTo>
                  <a:pt x="11218" y="3626"/>
                </a:lnTo>
                <a:lnTo>
                  <a:pt x="11608" y="3869"/>
                </a:lnTo>
                <a:lnTo>
                  <a:pt x="12045" y="4113"/>
                </a:lnTo>
                <a:lnTo>
                  <a:pt x="12459" y="4307"/>
                </a:lnTo>
                <a:lnTo>
                  <a:pt x="12483" y="4818"/>
                </a:lnTo>
                <a:lnTo>
                  <a:pt x="12337" y="4770"/>
                </a:lnTo>
                <a:lnTo>
                  <a:pt x="12216" y="4721"/>
                </a:lnTo>
                <a:lnTo>
                  <a:pt x="12021" y="4672"/>
                </a:lnTo>
                <a:lnTo>
                  <a:pt x="11729" y="4526"/>
                </a:lnTo>
                <a:lnTo>
                  <a:pt x="11413" y="4380"/>
                </a:lnTo>
                <a:lnTo>
                  <a:pt x="11218" y="4259"/>
                </a:lnTo>
                <a:lnTo>
                  <a:pt x="11121" y="4234"/>
                </a:lnTo>
                <a:lnTo>
                  <a:pt x="11024" y="4210"/>
                </a:lnTo>
                <a:lnTo>
                  <a:pt x="10975" y="4210"/>
                </a:lnTo>
                <a:lnTo>
                  <a:pt x="10951" y="4259"/>
                </a:lnTo>
                <a:lnTo>
                  <a:pt x="10951" y="4283"/>
                </a:lnTo>
                <a:lnTo>
                  <a:pt x="10951" y="4332"/>
                </a:lnTo>
                <a:lnTo>
                  <a:pt x="11024" y="4429"/>
                </a:lnTo>
                <a:lnTo>
                  <a:pt x="11121" y="4526"/>
                </a:lnTo>
                <a:lnTo>
                  <a:pt x="11218" y="4599"/>
                </a:lnTo>
                <a:lnTo>
                  <a:pt x="11340" y="4672"/>
                </a:lnTo>
                <a:lnTo>
                  <a:pt x="11608" y="4818"/>
                </a:lnTo>
                <a:lnTo>
                  <a:pt x="11826" y="4916"/>
                </a:lnTo>
                <a:lnTo>
                  <a:pt x="12143" y="5037"/>
                </a:lnTo>
                <a:lnTo>
                  <a:pt x="12313" y="5086"/>
                </a:lnTo>
                <a:lnTo>
                  <a:pt x="12410" y="5086"/>
                </a:lnTo>
                <a:lnTo>
                  <a:pt x="12483" y="5062"/>
                </a:lnTo>
                <a:lnTo>
                  <a:pt x="12483" y="5743"/>
                </a:lnTo>
                <a:lnTo>
                  <a:pt x="12289" y="5621"/>
                </a:lnTo>
                <a:lnTo>
                  <a:pt x="12094" y="5475"/>
                </a:lnTo>
                <a:lnTo>
                  <a:pt x="11608" y="5256"/>
                </a:lnTo>
                <a:lnTo>
                  <a:pt x="11194" y="5110"/>
                </a:lnTo>
                <a:lnTo>
                  <a:pt x="11024" y="5062"/>
                </a:lnTo>
                <a:lnTo>
                  <a:pt x="10926" y="5062"/>
                </a:lnTo>
                <a:lnTo>
                  <a:pt x="10902" y="5086"/>
                </a:lnTo>
                <a:lnTo>
                  <a:pt x="10878" y="5110"/>
                </a:lnTo>
                <a:lnTo>
                  <a:pt x="10951" y="5232"/>
                </a:lnTo>
                <a:lnTo>
                  <a:pt x="11024" y="5305"/>
                </a:lnTo>
                <a:lnTo>
                  <a:pt x="11121" y="5378"/>
                </a:lnTo>
                <a:lnTo>
                  <a:pt x="11267" y="5451"/>
                </a:lnTo>
                <a:lnTo>
                  <a:pt x="11535" y="5548"/>
                </a:lnTo>
                <a:lnTo>
                  <a:pt x="11754" y="5646"/>
                </a:lnTo>
                <a:lnTo>
                  <a:pt x="12094" y="5792"/>
                </a:lnTo>
                <a:lnTo>
                  <a:pt x="12240" y="5889"/>
                </a:lnTo>
                <a:lnTo>
                  <a:pt x="12386" y="6011"/>
                </a:lnTo>
                <a:lnTo>
                  <a:pt x="12483" y="6108"/>
                </a:lnTo>
                <a:lnTo>
                  <a:pt x="12483" y="6254"/>
                </a:lnTo>
                <a:lnTo>
                  <a:pt x="12337" y="6157"/>
                </a:lnTo>
                <a:lnTo>
                  <a:pt x="12191" y="6084"/>
                </a:lnTo>
                <a:lnTo>
                  <a:pt x="11899" y="5938"/>
                </a:lnTo>
                <a:lnTo>
                  <a:pt x="11705" y="5816"/>
                </a:lnTo>
                <a:lnTo>
                  <a:pt x="11510" y="5743"/>
                </a:lnTo>
                <a:lnTo>
                  <a:pt x="11291" y="5670"/>
                </a:lnTo>
                <a:lnTo>
                  <a:pt x="11194" y="5670"/>
                </a:lnTo>
                <a:lnTo>
                  <a:pt x="11097" y="5694"/>
                </a:lnTo>
                <a:lnTo>
                  <a:pt x="11072" y="5694"/>
                </a:lnTo>
                <a:lnTo>
                  <a:pt x="11072" y="5719"/>
                </a:lnTo>
                <a:lnTo>
                  <a:pt x="11145" y="5816"/>
                </a:lnTo>
                <a:lnTo>
                  <a:pt x="11218" y="5889"/>
                </a:lnTo>
                <a:lnTo>
                  <a:pt x="11413" y="6035"/>
                </a:lnTo>
                <a:lnTo>
                  <a:pt x="11826" y="6254"/>
                </a:lnTo>
                <a:lnTo>
                  <a:pt x="12143" y="6449"/>
                </a:lnTo>
                <a:lnTo>
                  <a:pt x="12289" y="6522"/>
                </a:lnTo>
                <a:lnTo>
                  <a:pt x="12459" y="6570"/>
                </a:lnTo>
                <a:lnTo>
                  <a:pt x="12459" y="6838"/>
                </a:lnTo>
                <a:lnTo>
                  <a:pt x="12459" y="6862"/>
                </a:lnTo>
                <a:lnTo>
                  <a:pt x="12337" y="6765"/>
                </a:lnTo>
                <a:lnTo>
                  <a:pt x="12216" y="6668"/>
                </a:lnTo>
                <a:lnTo>
                  <a:pt x="12094" y="6619"/>
                </a:lnTo>
                <a:lnTo>
                  <a:pt x="11924" y="6546"/>
                </a:lnTo>
                <a:lnTo>
                  <a:pt x="11729" y="6473"/>
                </a:lnTo>
                <a:lnTo>
                  <a:pt x="11486" y="6424"/>
                </a:lnTo>
                <a:lnTo>
                  <a:pt x="11267" y="6376"/>
                </a:lnTo>
                <a:lnTo>
                  <a:pt x="11072" y="6303"/>
                </a:lnTo>
                <a:lnTo>
                  <a:pt x="11048" y="6303"/>
                </a:lnTo>
                <a:lnTo>
                  <a:pt x="11048" y="6327"/>
                </a:lnTo>
                <a:lnTo>
                  <a:pt x="11145" y="6449"/>
                </a:lnTo>
                <a:lnTo>
                  <a:pt x="11267" y="6546"/>
                </a:lnTo>
                <a:lnTo>
                  <a:pt x="11389" y="6619"/>
                </a:lnTo>
                <a:lnTo>
                  <a:pt x="11535" y="6692"/>
                </a:lnTo>
                <a:lnTo>
                  <a:pt x="11948" y="6862"/>
                </a:lnTo>
                <a:lnTo>
                  <a:pt x="12143" y="6960"/>
                </a:lnTo>
                <a:lnTo>
                  <a:pt x="12216" y="7033"/>
                </a:lnTo>
                <a:lnTo>
                  <a:pt x="12289" y="7106"/>
                </a:lnTo>
                <a:lnTo>
                  <a:pt x="12362" y="7179"/>
                </a:lnTo>
                <a:lnTo>
                  <a:pt x="12459" y="7179"/>
                </a:lnTo>
                <a:lnTo>
                  <a:pt x="12459" y="7592"/>
                </a:lnTo>
                <a:lnTo>
                  <a:pt x="12264" y="7495"/>
                </a:lnTo>
                <a:lnTo>
                  <a:pt x="12070" y="7422"/>
                </a:lnTo>
                <a:lnTo>
                  <a:pt x="11802" y="7349"/>
                </a:lnTo>
                <a:lnTo>
                  <a:pt x="11389" y="7106"/>
                </a:lnTo>
                <a:lnTo>
                  <a:pt x="11121" y="7008"/>
                </a:lnTo>
                <a:lnTo>
                  <a:pt x="11024" y="6984"/>
                </a:lnTo>
                <a:lnTo>
                  <a:pt x="10999" y="6984"/>
                </a:lnTo>
                <a:lnTo>
                  <a:pt x="10975" y="7008"/>
                </a:lnTo>
                <a:lnTo>
                  <a:pt x="10975" y="7057"/>
                </a:lnTo>
                <a:lnTo>
                  <a:pt x="10975" y="7106"/>
                </a:lnTo>
                <a:lnTo>
                  <a:pt x="10999" y="7227"/>
                </a:lnTo>
                <a:lnTo>
                  <a:pt x="11097" y="7325"/>
                </a:lnTo>
                <a:lnTo>
                  <a:pt x="11194" y="7398"/>
                </a:lnTo>
                <a:lnTo>
                  <a:pt x="11437" y="7544"/>
                </a:lnTo>
                <a:lnTo>
                  <a:pt x="11632" y="7641"/>
                </a:lnTo>
                <a:lnTo>
                  <a:pt x="11997" y="7836"/>
                </a:lnTo>
                <a:lnTo>
                  <a:pt x="12240" y="7909"/>
                </a:lnTo>
                <a:lnTo>
                  <a:pt x="12362" y="7933"/>
                </a:lnTo>
                <a:lnTo>
                  <a:pt x="12459" y="7957"/>
                </a:lnTo>
                <a:lnTo>
                  <a:pt x="12459" y="8298"/>
                </a:lnTo>
                <a:lnTo>
                  <a:pt x="12216" y="8176"/>
                </a:lnTo>
                <a:lnTo>
                  <a:pt x="11972" y="8055"/>
                </a:lnTo>
                <a:lnTo>
                  <a:pt x="11754" y="7909"/>
                </a:lnTo>
                <a:lnTo>
                  <a:pt x="11535" y="7738"/>
                </a:lnTo>
                <a:lnTo>
                  <a:pt x="11413" y="7665"/>
                </a:lnTo>
                <a:lnTo>
                  <a:pt x="11291" y="7617"/>
                </a:lnTo>
                <a:lnTo>
                  <a:pt x="11170" y="7592"/>
                </a:lnTo>
                <a:lnTo>
                  <a:pt x="11048" y="7568"/>
                </a:lnTo>
                <a:lnTo>
                  <a:pt x="11048" y="7592"/>
                </a:lnTo>
                <a:lnTo>
                  <a:pt x="11024" y="7617"/>
                </a:lnTo>
                <a:lnTo>
                  <a:pt x="11072" y="7714"/>
                </a:lnTo>
                <a:lnTo>
                  <a:pt x="11145" y="7836"/>
                </a:lnTo>
                <a:lnTo>
                  <a:pt x="11243" y="7933"/>
                </a:lnTo>
                <a:lnTo>
                  <a:pt x="11364" y="8006"/>
                </a:lnTo>
                <a:lnTo>
                  <a:pt x="11583" y="8176"/>
                </a:lnTo>
                <a:lnTo>
                  <a:pt x="11802" y="8322"/>
                </a:lnTo>
                <a:lnTo>
                  <a:pt x="12118" y="8493"/>
                </a:lnTo>
                <a:lnTo>
                  <a:pt x="12289" y="8590"/>
                </a:lnTo>
                <a:lnTo>
                  <a:pt x="12459" y="8663"/>
                </a:lnTo>
                <a:lnTo>
                  <a:pt x="12483" y="9101"/>
                </a:lnTo>
                <a:lnTo>
                  <a:pt x="12435" y="9028"/>
                </a:lnTo>
                <a:lnTo>
                  <a:pt x="12386" y="8979"/>
                </a:lnTo>
                <a:lnTo>
                  <a:pt x="12216" y="8882"/>
                </a:lnTo>
                <a:lnTo>
                  <a:pt x="11899" y="8736"/>
                </a:lnTo>
                <a:lnTo>
                  <a:pt x="11559" y="8517"/>
                </a:lnTo>
                <a:lnTo>
                  <a:pt x="11364" y="8420"/>
                </a:lnTo>
                <a:lnTo>
                  <a:pt x="11291" y="8395"/>
                </a:lnTo>
                <a:lnTo>
                  <a:pt x="11194" y="8371"/>
                </a:lnTo>
                <a:lnTo>
                  <a:pt x="11170" y="8371"/>
                </a:lnTo>
                <a:lnTo>
                  <a:pt x="11170" y="8395"/>
                </a:lnTo>
                <a:lnTo>
                  <a:pt x="11194" y="8493"/>
                </a:lnTo>
                <a:lnTo>
                  <a:pt x="11218" y="8566"/>
                </a:lnTo>
                <a:lnTo>
                  <a:pt x="11364" y="8712"/>
                </a:lnTo>
                <a:lnTo>
                  <a:pt x="11535" y="8858"/>
                </a:lnTo>
                <a:lnTo>
                  <a:pt x="11681" y="8955"/>
                </a:lnTo>
                <a:lnTo>
                  <a:pt x="11851" y="9052"/>
                </a:lnTo>
                <a:lnTo>
                  <a:pt x="12070" y="9174"/>
                </a:lnTo>
                <a:lnTo>
                  <a:pt x="12167" y="9223"/>
                </a:lnTo>
                <a:lnTo>
                  <a:pt x="12264" y="9247"/>
                </a:lnTo>
                <a:lnTo>
                  <a:pt x="12362" y="9247"/>
                </a:lnTo>
                <a:lnTo>
                  <a:pt x="12459" y="9223"/>
                </a:lnTo>
                <a:lnTo>
                  <a:pt x="12483" y="9198"/>
                </a:lnTo>
                <a:lnTo>
                  <a:pt x="12508" y="10025"/>
                </a:lnTo>
                <a:lnTo>
                  <a:pt x="12386" y="9879"/>
                </a:lnTo>
                <a:lnTo>
                  <a:pt x="12240" y="9758"/>
                </a:lnTo>
                <a:lnTo>
                  <a:pt x="11924" y="9515"/>
                </a:lnTo>
                <a:lnTo>
                  <a:pt x="11608" y="9296"/>
                </a:lnTo>
                <a:lnTo>
                  <a:pt x="11267" y="9101"/>
                </a:lnTo>
                <a:lnTo>
                  <a:pt x="11243" y="9077"/>
                </a:lnTo>
                <a:lnTo>
                  <a:pt x="11218" y="9101"/>
                </a:lnTo>
                <a:lnTo>
                  <a:pt x="11218" y="9125"/>
                </a:lnTo>
                <a:lnTo>
                  <a:pt x="11218" y="9150"/>
                </a:lnTo>
                <a:lnTo>
                  <a:pt x="11340" y="9296"/>
                </a:lnTo>
                <a:lnTo>
                  <a:pt x="11462" y="9466"/>
                </a:lnTo>
                <a:lnTo>
                  <a:pt x="11608" y="9612"/>
                </a:lnTo>
                <a:lnTo>
                  <a:pt x="11754" y="9733"/>
                </a:lnTo>
                <a:lnTo>
                  <a:pt x="11924" y="9855"/>
                </a:lnTo>
                <a:lnTo>
                  <a:pt x="12094" y="9952"/>
                </a:lnTo>
                <a:lnTo>
                  <a:pt x="12289" y="10050"/>
                </a:lnTo>
                <a:lnTo>
                  <a:pt x="12459" y="10098"/>
                </a:lnTo>
                <a:lnTo>
                  <a:pt x="12508" y="10098"/>
                </a:lnTo>
                <a:lnTo>
                  <a:pt x="12508" y="10488"/>
                </a:lnTo>
                <a:lnTo>
                  <a:pt x="12289" y="10317"/>
                </a:lnTo>
                <a:lnTo>
                  <a:pt x="11802" y="10001"/>
                </a:lnTo>
                <a:lnTo>
                  <a:pt x="11608" y="9855"/>
                </a:lnTo>
                <a:lnTo>
                  <a:pt x="11486" y="9782"/>
                </a:lnTo>
                <a:lnTo>
                  <a:pt x="11389" y="9733"/>
                </a:lnTo>
                <a:lnTo>
                  <a:pt x="11364" y="9758"/>
                </a:lnTo>
                <a:lnTo>
                  <a:pt x="11364" y="9855"/>
                </a:lnTo>
                <a:lnTo>
                  <a:pt x="11389" y="9952"/>
                </a:lnTo>
                <a:lnTo>
                  <a:pt x="11437" y="10050"/>
                </a:lnTo>
                <a:lnTo>
                  <a:pt x="11510" y="10147"/>
                </a:lnTo>
                <a:lnTo>
                  <a:pt x="11681" y="10317"/>
                </a:lnTo>
                <a:lnTo>
                  <a:pt x="11851" y="10439"/>
                </a:lnTo>
                <a:lnTo>
                  <a:pt x="12094" y="10585"/>
                </a:lnTo>
                <a:lnTo>
                  <a:pt x="12313" y="10780"/>
                </a:lnTo>
                <a:lnTo>
                  <a:pt x="12410" y="10877"/>
                </a:lnTo>
                <a:lnTo>
                  <a:pt x="12508" y="10999"/>
                </a:lnTo>
                <a:lnTo>
                  <a:pt x="12483" y="11291"/>
                </a:lnTo>
                <a:lnTo>
                  <a:pt x="11875" y="10901"/>
                </a:lnTo>
                <a:lnTo>
                  <a:pt x="11705" y="10780"/>
                </a:lnTo>
                <a:lnTo>
                  <a:pt x="11535" y="10658"/>
                </a:lnTo>
                <a:lnTo>
                  <a:pt x="11462" y="10609"/>
                </a:lnTo>
                <a:lnTo>
                  <a:pt x="11364" y="10585"/>
                </a:lnTo>
                <a:lnTo>
                  <a:pt x="11267" y="10561"/>
                </a:lnTo>
                <a:lnTo>
                  <a:pt x="11145" y="10585"/>
                </a:lnTo>
                <a:lnTo>
                  <a:pt x="11121" y="10609"/>
                </a:lnTo>
                <a:lnTo>
                  <a:pt x="11145" y="10634"/>
                </a:lnTo>
                <a:lnTo>
                  <a:pt x="11291" y="10780"/>
                </a:lnTo>
                <a:lnTo>
                  <a:pt x="11413" y="10926"/>
                </a:lnTo>
                <a:lnTo>
                  <a:pt x="11535" y="11072"/>
                </a:lnTo>
                <a:lnTo>
                  <a:pt x="11705" y="11218"/>
                </a:lnTo>
                <a:lnTo>
                  <a:pt x="12070" y="11485"/>
                </a:lnTo>
                <a:lnTo>
                  <a:pt x="12483" y="11729"/>
                </a:lnTo>
                <a:lnTo>
                  <a:pt x="12459" y="12094"/>
                </a:lnTo>
                <a:lnTo>
                  <a:pt x="12191" y="11923"/>
                </a:lnTo>
                <a:lnTo>
                  <a:pt x="11948" y="11777"/>
                </a:lnTo>
                <a:lnTo>
                  <a:pt x="11559" y="11558"/>
                </a:lnTo>
                <a:lnTo>
                  <a:pt x="11170" y="11388"/>
                </a:lnTo>
                <a:lnTo>
                  <a:pt x="11145" y="11388"/>
                </a:lnTo>
                <a:lnTo>
                  <a:pt x="11145" y="11485"/>
                </a:lnTo>
                <a:lnTo>
                  <a:pt x="11170" y="11558"/>
                </a:lnTo>
                <a:lnTo>
                  <a:pt x="11243" y="11704"/>
                </a:lnTo>
                <a:lnTo>
                  <a:pt x="11364" y="11850"/>
                </a:lnTo>
                <a:lnTo>
                  <a:pt x="11510" y="11948"/>
                </a:lnTo>
                <a:lnTo>
                  <a:pt x="11754" y="12118"/>
                </a:lnTo>
                <a:lnTo>
                  <a:pt x="12021" y="12288"/>
                </a:lnTo>
                <a:lnTo>
                  <a:pt x="12216" y="12434"/>
                </a:lnTo>
                <a:lnTo>
                  <a:pt x="12435" y="12556"/>
                </a:lnTo>
                <a:lnTo>
                  <a:pt x="12435" y="12799"/>
                </a:lnTo>
                <a:lnTo>
                  <a:pt x="12337" y="12824"/>
                </a:lnTo>
                <a:lnTo>
                  <a:pt x="12264" y="12848"/>
                </a:lnTo>
                <a:lnTo>
                  <a:pt x="12143" y="12775"/>
                </a:lnTo>
                <a:lnTo>
                  <a:pt x="11972" y="12629"/>
                </a:lnTo>
                <a:lnTo>
                  <a:pt x="11802" y="12507"/>
                </a:lnTo>
                <a:lnTo>
                  <a:pt x="11632" y="12361"/>
                </a:lnTo>
                <a:lnTo>
                  <a:pt x="11462" y="12240"/>
                </a:lnTo>
                <a:lnTo>
                  <a:pt x="11413" y="12240"/>
                </a:lnTo>
                <a:lnTo>
                  <a:pt x="11413" y="12288"/>
                </a:lnTo>
                <a:lnTo>
                  <a:pt x="11413" y="12361"/>
                </a:lnTo>
                <a:lnTo>
                  <a:pt x="11413" y="12434"/>
                </a:lnTo>
                <a:lnTo>
                  <a:pt x="11486" y="12605"/>
                </a:lnTo>
                <a:lnTo>
                  <a:pt x="11389" y="12605"/>
                </a:lnTo>
                <a:lnTo>
                  <a:pt x="11267" y="12653"/>
                </a:lnTo>
                <a:lnTo>
                  <a:pt x="11243" y="12678"/>
                </a:lnTo>
                <a:lnTo>
                  <a:pt x="11218" y="12726"/>
                </a:lnTo>
                <a:lnTo>
                  <a:pt x="11218" y="12775"/>
                </a:lnTo>
                <a:lnTo>
                  <a:pt x="11218" y="12848"/>
                </a:lnTo>
                <a:lnTo>
                  <a:pt x="11291" y="12921"/>
                </a:lnTo>
                <a:lnTo>
                  <a:pt x="11364" y="12994"/>
                </a:lnTo>
                <a:lnTo>
                  <a:pt x="11486" y="13043"/>
                </a:lnTo>
                <a:lnTo>
                  <a:pt x="11583" y="13091"/>
                </a:lnTo>
                <a:lnTo>
                  <a:pt x="11705" y="13140"/>
                </a:lnTo>
                <a:lnTo>
                  <a:pt x="11802" y="13140"/>
                </a:lnTo>
                <a:lnTo>
                  <a:pt x="11924" y="13116"/>
                </a:lnTo>
                <a:lnTo>
                  <a:pt x="12021" y="13067"/>
                </a:lnTo>
                <a:lnTo>
                  <a:pt x="12240" y="13189"/>
                </a:lnTo>
                <a:lnTo>
                  <a:pt x="12410" y="13335"/>
                </a:lnTo>
                <a:lnTo>
                  <a:pt x="12386" y="13602"/>
                </a:lnTo>
                <a:lnTo>
                  <a:pt x="11802" y="13286"/>
                </a:lnTo>
                <a:lnTo>
                  <a:pt x="11510" y="13140"/>
                </a:lnTo>
                <a:lnTo>
                  <a:pt x="11194" y="13018"/>
                </a:lnTo>
                <a:lnTo>
                  <a:pt x="11170" y="13018"/>
                </a:lnTo>
                <a:lnTo>
                  <a:pt x="11145" y="13116"/>
                </a:lnTo>
                <a:lnTo>
                  <a:pt x="11170" y="13213"/>
                </a:lnTo>
                <a:lnTo>
                  <a:pt x="11218" y="13286"/>
                </a:lnTo>
                <a:lnTo>
                  <a:pt x="11291" y="13359"/>
                </a:lnTo>
                <a:lnTo>
                  <a:pt x="11437" y="13456"/>
                </a:lnTo>
                <a:lnTo>
                  <a:pt x="11608" y="13529"/>
                </a:lnTo>
                <a:lnTo>
                  <a:pt x="11802" y="13651"/>
                </a:lnTo>
                <a:lnTo>
                  <a:pt x="11997" y="13773"/>
                </a:lnTo>
                <a:lnTo>
                  <a:pt x="12191" y="13894"/>
                </a:lnTo>
                <a:lnTo>
                  <a:pt x="12386" y="14016"/>
                </a:lnTo>
                <a:lnTo>
                  <a:pt x="12386" y="14332"/>
                </a:lnTo>
                <a:lnTo>
                  <a:pt x="11851" y="13943"/>
                </a:lnTo>
                <a:lnTo>
                  <a:pt x="11705" y="13846"/>
                </a:lnTo>
                <a:lnTo>
                  <a:pt x="11510" y="13724"/>
                </a:lnTo>
                <a:lnTo>
                  <a:pt x="11413" y="13700"/>
                </a:lnTo>
                <a:lnTo>
                  <a:pt x="11316" y="13675"/>
                </a:lnTo>
                <a:lnTo>
                  <a:pt x="11218" y="13675"/>
                </a:lnTo>
                <a:lnTo>
                  <a:pt x="11121" y="13700"/>
                </a:lnTo>
                <a:lnTo>
                  <a:pt x="11121" y="13724"/>
                </a:lnTo>
                <a:lnTo>
                  <a:pt x="11121" y="13748"/>
                </a:lnTo>
                <a:lnTo>
                  <a:pt x="11145" y="13821"/>
                </a:lnTo>
                <a:lnTo>
                  <a:pt x="11218" y="13919"/>
                </a:lnTo>
                <a:lnTo>
                  <a:pt x="11364" y="14040"/>
                </a:lnTo>
                <a:lnTo>
                  <a:pt x="11729" y="14284"/>
                </a:lnTo>
                <a:lnTo>
                  <a:pt x="12045" y="14551"/>
                </a:lnTo>
                <a:lnTo>
                  <a:pt x="12191" y="14673"/>
                </a:lnTo>
                <a:lnTo>
                  <a:pt x="12386" y="14795"/>
                </a:lnTo>
                <a:lnTo>
                  <a:pt x="12386" y="15281"/>
                </a:lnTo>
                <a:lnTo>
                  <a:pt x="12289" y="15184"/>
                </a:lnTo>
                <a:lnTo>
                  <a:pt x="12167" y="15087"/>
                </a:lnTo>
                <a:lnTo>
                  <a:pt x="12021" y="14916"/>
                </a:lnTo>
                <a:lnTo>
                  <a:pt x="11851" y="14746"/>
                </a:lnTo>
                <a:lnTo>
                  <a:pt x="11656" y="14600"/>
                </a:lnTo>
                <a:lnTo>
                  <a:pt x="11413" y="14503"/>
                </a:lnTo>
                <a:lnTo>
                  <a:pt x="11170" y="14430"/>
                </a:lnTo>
                <a:lnTo>
                  <a:pt x="10926" y="14430"/>
                </a:lnTo>
                <a:lnTo>
                  <a:pt x="10902" y="14454"/>
                </a:lnTo>
                <a:lnTo>
                  <a:pt x="10902" y="14478"/>
                </a:lnTo>
                <a:lnTo>
                  <a:pt x="10975" y="14551"/>
                </a:lnTo>
                <a:lnTo>
                  <a:pt x="11024" y="14600"/>
                </a:lnTo>
                <a:lnTo>
                  <a:pt x="11194" y="14697"/>
                </a:lnTo>
                <a:lnTo>
                  <a:pt x="11462" y="14892"/>
                </a:lnTo>
                <a:lnTo>
                  <a:pt x="11608" y="14989"/>
                </a:lnTo>
                <a:lnTo>
                  <a:pt x="11729" y="15111"/>
                </a:lnTo>
                <a:lnTo>
                  <a:pt x="11875" y="15281"/>
                </a:lnTo>
                <a:lnTo>
                  <a:pt x="12021" y="15452"/>
                </a:lnTo>
                <a:lnTo>
                  <a:pt x="12118" y="15525"/>
                </a:lnTo>
                <a:lnTo>
                  <a:pt x="12191" y="15573"/>
                </a:lnTo>
                <a:lnTo>
                  <a:pt x="12313" y="15622"/>
                </a:lnTo>
                <a:lnTo>
                  <a:pt x="12410" y="15646"/>
                </a:lnTo>
                <a:lnTo>
                  <a:pt x="12435" y="16133"/>
                </a:lnTo>
                <a:lnTo>
                  <a:pt x="12386" y="16133"/>
                </a:lnTo>
                <a:lnTo>
                  <a:pt x="12362" y="16084"/>
                </a:lnTo>
                <a:lnTo>
                  <a:pt x="12240" y="15963"/>
                </a:lnTo>
                <a:lnTo>
                  <a:pt x="12070" y="15841"/>
                </a:lnTo>
                <a:lnTo>
                  <a:pt x="11754" y="15622"/>
                </a:lnTo>
                <a:lnTo>
                  <a:pt x="11413" y="15354"/>
                </a:lnTo>
                <a:lnTo>
                  <a:pt x="11243" y="15233"/>
                </a:lnTo>
                <a:lnTo>
                  <a:pt x="11072" y="15160"/>
                </a:lnTo>
                <a:lnTo>
                  <a:pt x="11048" y="15160"/>
                </a:lnTo>
                <a:lnTo>
                  <a:pt x="11024" y="15184"/>
                </a:lnTo>
                <a:lnTo>
                  <a:pt x="11048" y="15281"/>
                </a:lnTo>
                <a:lnTo>
                  <a:pt x="11072" y="15354"/>
                </a:lnTo>
                <a:lnTo>
                  <a:pt x="11170" y="15500"/>
                </a:lnTo>
                <a:lnTo>
                  <a:pt x="11291" y="15622"/>
                </a:lnTo>
                <a:lnTo>
                  <a:pt x="11437" y="15744"/>
                </a:lnTo>
                <a:lnTo>
                  <a:pt x="11218" y="15646"/>
                </a:lnTo>
                <a:lnTo>
                  <a:pt x="9564" y="14916"/>
                </a:lnTo>
                <a:lnTo>
                  <a:pt x="8055" y="14259"/>
                </a:lnTo>
                <a:lnTo>
                  <a:pt x="7301" y="13894"/>
                </a:lnTo>
                <a:lnTo>
                  <a:pt x="7130" y="13797"/>
                </a:lnTo>
                <a:lnTo>
                  <a:pt x="6863" y="13675"/>
                </a:lnTo>
                <a:lnTo>
                  <a:pt x="6863" y="13602"/>
                </a:lnTo>
                <a:lnTo>
                  <a:pt x="6814" y="12775"/>
                </a:lnTo>
                <a:lnTo>
                  <a:pt x="6765" y="11972"/>
                </a:lnTo>
                <a:lnTo>
                  <a:pt x="6692" y="11145"/>
                </a:lnTo>
                <a:lnTo>
                  <a:pt x="6668" y="10317"/>
                </a:lnTo>
                <a:lnTo>
                  <a:pt x="6668" y="9393"/>
                </a:lnTo>
                <a:lnTo>
                  <a:pt x="6692" y="8493"/>
                </a:lnTo>
                <a:lnTo>
                  <a:pt x="6717" y="7568"/>
                </a:lnTo>
                <a:lnTo>
                  <a:pt x="6717" y="6643"/>
                </a:lnTo>
                <a:lnTo>
                  <a:pt x="6717" y="5889"/>
                </a:lnTo>
                <a:lnTo>
                  <a:pt x="6863" y="5913"/>
                </a:lnTo>
                <a:lnTo>
                  <a:pt x="6936" y="5938"/>
                </a:lnTo>
                <a:lnTo>
                  <a:pt x="7033" y="5962"/>
                </a:lnTo>
                <a:lnTo>
                  <a:pt x="7130" y="5938"/>
                </a:lnTo>
                <a:lnTo>
                  <a:pt x="7228" y="5865"/>
                </a:lnTo>
                <a:lnTo>
                  <a:pt x="7252" y="5816"/>
                </a:lnTo>
                <a:lnTo>
                  <a:pt x="7276" y="5767"/>
                </a:lnTo>
                <a:lnTo>
                  <a:pt x="7276" y="5670"/>
                </a:lnTo>
                <a:lnTo>
                  <a:pt x="7252" y="5573"/>
                </a:lnTo>
                <a:lnTo>
                  <a:pt x="7179" y="5500"/>
                </a:lnTo>
                <a:lnTo>
                  <a:pt x="7082" y="5451"/>
                </a:lnTo>
                <a:lnTo>
                  <a:pt x="7033" y="5427"/>
                </a:lnTo>
                <a:lnTo>
                  <a:pt x="6960" y="5402"/>
                </a:lnTo>
                <a:lnTo>
                  <a:pt x="6887" y="5427"/>
                </a:lnTo>
                <a:lnTo>
                  <a:pt x="6814" y="5451"/>
                </a:lnTo>
                <a:lnTo>
                  <a:pt x="6790" y="5451"/>
                </a:lnTo>
                <a:lnTo>
                  <a:pt x="6692" y="5500"/>
                </a:lnTo>
                <a:lnTo>
                  <a:pt x="6644" y="3018"/>
                </a:lnTo>
                <a:lnTo>
                  <a:pt x="6644" y="1752"/>
                </a:lnTo>
                <a:lnTo>
                  <a:pt x="6668" y="512"/>
                </a:lnTo>
                <a:close/>
                <a:moveTo>
                  <a:pt x="6206" y="585"/>
                </a:moveTo>
                <a:lnTo>
                  <a:pt x="6181" y="852"/>
                </a:lnTo>
                <a:lnTo>
                  <a:pt x="6181" y="1096"/>
                </a:lnTo>
                <a:lnTo>
                  <a:pt x="6181" y="1874"/>
                </a:lnTo>
                <a:lnTo>
                  <a:pt x="6181" y="2653"/>
                </a:lnTo>
                <a:lnTo>
                  <a:pt x="6181" y="3602"/>
                </a:lnTo>
                <a:lnTo>
                  <a:pt x="6181" y="4551"/>
                </a:lnTo>
                <a:lnTo>
                  <a:pt x="6230" y="6449"/>
                </a:lnTo>
                <a:lnTo>
                  <a:pt x="6230" y="7373"/>
                </a:lnTo>
                <a:lnTo>
                  <a:pt x="6206" y="8298"/>
                </a:lnTo>
                <a:lnTo>
                  <a:pt x="6181" y="9198"/>
                </a:lnTo>
                <a:lnTo>
                  <a:pt x="6133" y="10123"/>
                </a:lnTo>
                <a:lnTo>
                  <a:pt x="6157" y="10926"/>
                </a:lnTo>
                <a:lnTo>
                  <a:pt x="6206" y="11729"/>
                </a:lnTo>
                <a:lnTo>
                  <a:pt x="6254" y="12532"/>
                </a:lnTo>
                <a:lnTo>
                  <a:pt x="6279" y="13335"/>
                </a:lnTo>
                <a:lnTo>
                  <a:pt x="6206" y="13359"/>
                </a:lnTo>
                <a:lnTo>
                  <a:pt x="5451" y="13748"/>
                </a:lnTo>
                <a:lnTo>
                  <a:pt x="4721" y="14186"/>
                </a:lnTo>
                <a:lnTo>
                  <a:pt x="3262" y="15087"/>
                </a:lnTo>
                <a:lnTo>
                  <a:pt x="2897" y="15281"/>
                </a:lnTo>
                <a:lnTo>
                  <a:pt x="2532" y="15476"/>
                </a:lnTo>
                <a:lnTo>
                  <a:pt x="2142" y="15671"/>
                </a:lnTo>
                <a:lnTo>
                  <a:pt x="1753" y="15841"/>
                </a:lnTo>
                <a:lnTo>
                  <a:pt x="950" y="16133"/>
                </a:lnTo>
                <a:lnTo>
                  <a:pt x="634" y="16255"/>
                </a:lnTo>
                <a:lnTo>
                  <a:pt x="634" y="16279"/>
                </a:lnTo>
                <a:lnTo>
                  <a:pt x="585" y="15938"/>
                </a:lnTo>
                <a:lnTo>
                  <a:pt x="561" y="15573"/>
                </a:lnTo>
                <a:lnTo>
                  <a:pt x="536" y="15208"/>
                </a:lnTo>
                <a:lnTo>
                  <a:pt x="512" y="14868"/>
                </a:lnTo>
                <a:lnTo>
                  <a:pt x="439" y="14430"/>
                </a:lnTo>
                <a:lnTo>
                  <a:pt x="415" y="13992"/>
                </a:lnTo>
                <a:lnTo>
                  <a:pt x="415" y="13578"/>
                </a:lnTo>
                <a:lnTo>
                  <a:pt x="439" y="13140"/>
                </a:lnTo>
                <a:lnTo>
                  <a:pt x="512" y="11461"/>
                </a:lnTo>
                <a:lnTo>
                  <a:pt x="561" y="10634"/>
                </a:lnTo>
                <a:lnTo>
                  <a:pt x="585" y="9782"/>
                </a:lnTo>
                <a:lnTo>
                  <a:pt x="609" y="8225"/>
                </a:lnTo>
                <a:lnTo>
                  <a:pt x="609" y="6668"/>
                </a:lnTo>
                <a:lnTo>
                  <a:pt x="561" y="5110"/>
                </a:lnTo>
                <a:lnTo>
                  <a:pt x="536" y="4356"/>
                </a:lnTo>
                <a:lnTo>
                  <a:pt x="488" y="3577"/>
                </a:lnTo>
                <a:lnTo>
                  <a:pt x="609" y="3504"/>
                </a:lnTo>
                <a:lnTo>
                  <a:pt x="755" y="3407"/>
                </a:lnTo>
                <a:lnTo>
                  <a:pt x="1145" y="3164"/>
                </a:lnTo>
                <a:lnTo>
                  <a:pt x="1558" y="2920"/>
                </a:lnTo>
                <a:lnTo>
                  <a:pt x="2337" y="2507"/>
                </a:lnTo>
                <a:lnTo>
                  <a:pt x="3116" y="2093"/>
                </a:lnTo>
                <a:lnTo>
                  <a:pt x="3529" y="1850"/>
                </a:lnTo>
                <a:lnTo>
                  <a:pt x="3967" y="1655"/>
                </a:lnTo>
                <a:lnTo>
                  <a:pt x="4405" y="1461"/>
                </a:lnTo>
                <a:lnTo>
                  <a:pt x="4843" y="1290"/>
                </a:lnTo>
                <a:lnTo>
                  <a:pt x="5208" y="1144"/>
                </a:lnTo>
                <a:lnTo>
                  <a:pt x="5549" y="974"/>
                </a:lnTo>
                <a:lnTo>
                  <a:pt x="6206" y="585"/>
                </a:lnTo>
                <a:close/>
                <a:moveTo>
                  <a:pt x="18542" y="804"/>
                </a:moveTo>
                <a:lnTo>
                  <a:pt x="18518" y="1023"/>
                </a:lnTo>
                <a:lnTo>
                  <a:pt x="18518" y="1266"/>
                </a:lnTo>
                <a:lnTo>
                  <a:pt x="18518" y="1752"/>
                </a:lnTo>
                <a:lnTo>
                  <a:pt x="18567" y="2263"/>
                </a:lnTo>
                <a:lnTo>
                  <a:pt x="18567" y="2726"/>
                </a:lnTo>
                <a:lnTo>
                  <a:pt x="18542" y="4648"/>
                </a:lnTo>
                <a:lnTo>
                  <a:pt x="18494" y="6546"/>
                </a:lnTo>
                <a:lnTo>
                  <a:pt x="18469" y="8249"/>
                </a:lnTo>
                <a:lnTo>
                  <a:pt x="18494" y="9952"/>
                </a:lnTo>
                <a:lnTo>
                  <a:pt x="18567" y="13359"/>
                </a:lnTo>
                <a:lnTo>
                  <a:pt x="18542" y="13359"/>
                </a:lnTo>
                <a:lnTo>
                  <a:pt x="18396" y="13505"/>
                </a:lnTo>
                <a:lnTo>
                  <a:pt x="18226" y="13651"/>
                </a:lnTo>
                <a:lnTo>
                  <a:pt x="18031" y="13748"/>
                </a:lnTo>
                <a:lnTo>
                  <a:pt x="17837" y="13846"/>
                </a:lnTo>
                <a:lnTo>
                  <a:pt x="17423" y="14016"/>
                </a:lnTo>
                <a:lnTo>
                  <a:pt x="17009" y="14186"/>
                </a:lnTo>
                <a:lnTo>
                  <a:pt x="16474" y="14454"/>
                </a:lnTo>
                <a:lnTo>
                  <a:pt x="15963" y="14746"/>
                </a:lnTo>
                <a:lnTo>
                  <a:pt x="15452" y="15038"/>
                </a:lnTo>
                <a:lnTo>
                  <a:pt x="14941" y="15330"/>
                </a:lnTo>
                <a:lnTo>
                  <a:pt x="14479" y="15598"/>
                </a:lnTo>
                <a:lnTo>
                  <a:pt x="14016" y="15865"/>
                </a:lnTo>
                <a:lnTo>
                  <a:pt x="13773" y="15987"/>
                </a:lnTo>
                <a:lnTo>
                  <a:pt x="13530" y="16109"/>
                </a:lnTo>
                <a:lnTo>
                  <a:pt x="13286" y="16182"/>
                </a:lnTo>
                <a:lnTo>
                  <a:pt x="13043" y="16255"/>
                </a:lnTo>
                <a:lnTo>
                  <a:pt x="12921" y="16303"/>
                </a:lnTo>
                <a:lnTo>
                  <a:pt x="12921" y="15987"/>
                </a:lnTo>
                <a:lnTo>
                  <a:pt x="12897" y="15671"/>
                </a:lnTo>
                <a:lnTo>
                  <a:pt x="12873" y="15379"/>
                </a:lnTo>
                <a:lnTo>
                  <a:pt x="12848" y="15062"/>
                </a:lnTo>
                <a:lnTo>
                  <a:pt x="12824" y="14770"/>
                </a:lnTo>
                <a:lnTo>
                  <a:pt x="12824" y="14016"/>
                </a:lnTo>
                <a:lnTo>
                  <a:pt x="12848" y="13943"/>
                </a:lnTo>
                <a:lnTo>
                  <a:pt x="12848" y="13894"/>
                </a:lnTo>
                <a:lnTo>
                  <a:pt x="12848" y="13359"/>
                </a:lnTo>
                <a:lnTo>
                  <a:pt x="12946" y="13335"/>
                </a:lnTo>
                <a:lnTo>
                  <a:pt x="13019" y="13310"/>
                </a:lnTo>
                <a:lnTo>
                  <a:pt x="13092" y="13262"/>
                </a:lnTo>
                <a:lnTo>
                  <a:pt x="13140" y="13213"/>
                </a:lnTo>
                <a:lnTo>
                  <a:pt x="13165" y="13116"/>
                </a:lnTo>
                <a:lnTo>
                  <a:pt x="13165" y="13018"/>
                </a:lnTo>
                <a:lnTo>
                  <a:pt x="13116" y="12921"/>
                </a:lnTo>
                <a:lnTo>
                  <a:pt x="13043" y="12872"/>
                </a:lnTo>
                <a:lnTo>
                  <a:pt x="12970" y="12848"/>
                </a:lnTo>
                <a:lnTo>
                  <a:pt x="12873" y="12848"/>
                </a:lnTo>
                <a:lnTo>
                  <a:pt x="12921" y="11826"/>
                </a:lnTo>
                <a:lnTo>
                  <a:pt x="12970" y="10804"/>
                </a:lnTo>
                <a:lnTo>
                  <a:pt x="12970" y="9806"/>
                </a:lnTo>
                <a:lnTo>
                  <a:pt x="12946" y="8809"/>
                </a:lnTo>
                <a:lnTo>
                  <a:pt x="12897" y="7836"/>
                </a:lnTo>
                <a:lnTo>
                  <a:pt x="12897" y="6838"/>
                </a:lnTo>
                <a:lnTo>
                  <a:pt x="12946" y="5986"/>
                </a:lnTo>
                <a:lnTo>
                  <a:pt x="12970" y="5110"/>
                </a:lnTo>
                <a:lnTo>
                  <a:pt x="12970" y="4672"/>
                </a:lnTo>
                <a:lnTo>
                  <a:pt x="12946" y="4234"/>
                </a:lnTo>
                <a:lnTo>
                  <a:pt x="12897" y="3821"/>
                </a:lnTo>
                <a:lnTo>
                  <a:pt x="12800" y="3383"/>
                </a:lnTo>
                <a:lnTo>
                  <a:pt x="13067" y="3285"/>
                </a:lnTo>
                <a:lnTo>
                  <a:pt x="13335" y="3164"/>
                </a:lnTo>
                <a:lnTo>
                  <a:pt x="13603" y="3042"/>
                </a:lnTo>
                <a:lnTo>
                  <a:pt x="13870" y="2920"/>
                </a:lnTo>
                <a:lnTo>
                  <a:pt x="14235" y="2750"/>
                </a:lnTo>
                <a:lnTo>
                  <a:pt x="14600" y="2555"/>
                </a:lnTo>
                <a:lnTo>
                  <a:pt x="15306" y="2142"/>
                </a:lnTo>
                <a:lnTo>
                  <a:pt x="15963" y="1752"/>
                </a:lnTo>
                <a:lnTo>
                  <a:pt x="16304" y="1558"/>
                </a:lnTo>
                <a:lnTo>
                  <a:pt x="16644" y="1388"/>
                </a:lnTo>
                <a:lnTo>
                  <a:pt x="17009" y="1242"/>
                </a:lnTo>
                <a:lnTo>
                  <a:pt x="17350" y="1096"/>
                </a:lnTo>
                <a:lnTo>
                  <a:pt x="17715" y="974"/>
                </a:lnTo>
                <a:lnTo>
                  <a:pt x="18104" y="877"/>
                </a:lnTo>
                <a:lnTo>
                  <a:pt x="18153" y="877"/>
                </a:lnTo>
                <a:lnTo>
                  <a:pt x="18202" y="828"/>
                </a:lnTo>
                <a:lnTo>
                  <a:pt x="18372" y="828"/>
                </a:lnTo>
                <a:lnTo>
                  <a:pt x="18542" y="804"/>
                </a:lnTo>
                <a:close/>
                <a:moveTo>
                  <a:pt x="6279" y="1"/>
                </a:moveTo>
                <a:lnTo>
                  <a:pt x="6206" y="25"/>
                </a:lnTo>
                <a:lnTo>
                  <a:pt x="5403" y="487"/>
                </a:lnTo>
                <a:lnTo>
                  <a:pt x="4989" y="682"/>
                </a:lnTo>
                <a:lnTo>
                  <a:pt x="4551" y="852"/>
                </a:lnTo>
                <a:lnTo>
                  <a:pt x="4113" y="1023"/>
                </a:lnTo>
                <a:lnTo>
                  <a:pt x="3700" y="1217"/>
                </a:lnTo>
                <a:lnTo>
                  <a:pt x="3286" y="1436"/>
                </a:lnTo>
                <a:lnTo>
                  <a:pt x="2872" y="1679"/>
                </a:lnTo>
                <a:lnTo>
                  <a:pt x="2021" y="2117"/>
                </a:lnTo>
                <a:lnTo>
                  <a:pt x="1607" y="2361"/>
                </a:lnTo>
                <a:lnTo>
                  <a:pt x="1193" y="2604"/>
                </a:lnTo>
                <a:lnTo>
                  <a:pt x="974" y="2726"/>
                </a:lnTo>
                <a:lnTo>
                  <a:pt x="731" y="2896"/>
                </a:lnTo>
                <a:lnTo>
                  <a:pt x="488" y="3066"/>
                </a:lnTo>
                <a:lnTo>
                  <a:pt x="390" y="3188"/>
                </a:lnTo>
                <a:lnTo>
                  <a:pt x="317" y="3285"/>
                </a:lnTo>
                <a:lnTo>
                  <a:pt x="269" y="3310"/>
                </a:lnTo>
                <a:lnTo>
                  <a:pt x="220" y="3358"/>
                </a:lnTo>
                <a:lnTo>
                  <a:pt x="171" y="3480"/>
                </a:lnTo>
                <a:lnTo>
                  <a:pt x="123" y="3626"/>
                </a:lnTo>
                <a:lnTo>
                  <a:pt x="98" y="3894"/>
                </a:lnTo>
                <a:lnTo>
                  <a:pt x="98" y="4186"/>
                </a:lnTo>
                <a:lnTo>
                  <a:pt x="123" y="4453"/>
                </a:lnTo>
                <a:lnTo>
                  <a:pt x="147" y="5329"/>
                </a:lnTo>
                <a:lnTo>
                  <a:pt x="171" y="6205"/>
                </a:lnTo>
                <a:lnTo>
                  <a:pt x="171" y="8006"/>
                </a:lnTo>
                <a:lnTo>
                  <a:pt x="147" y="9782"/>
                </a:lnTo>
                <a:lnTo>
                  <a:pt x="123" y="10658"/>
                </a:lnTo>
                <a:lnTo>
                  <a:pt x="98" y="11558"/>
                </a:lnTo>
                <a:lnTo>
                  <a:pt x="1" y="13335"/>
                </a:lnTo>
                <a:lnTo>
                  <a:pt x="1" y="13700"/>
                </a:lnTo>
                <a:lnTo>
                  <a:pt x="1" y="14065"/>
                </a:lnTo>
                <a:lnTo>
                  <a:pt x="25" y="14454"/>
                </a:lnTo>
                <a:lnTo>
                  <a:pt x="50" y="14819"/>
                </a:lnTo>
                <a:lnTo>
                  <a:pt x="98" y="15233"/>
                </a:lnTo>
                <a:lnTo>
                  <a:pt x="123" y="15646"/>
                </a:lnTo>
                <a:lnTo>
                  <a:pt x="147" y="16060"/>
                </a:lnTo>
                <a:lnTo>
                  <a:pt x="171" y="16255"/>
                </a:lnTo>
                <a:lnTo>
                  <a:pt x="220" y="16474"/>
                </a:lnTo>
                <a:lnTo>
                  <a:pt x="244" y="16547"/>
                </a:lnTo>
                <a:lnTo>
                  <a:pt x="317" y="16595"/>
                </a:lnTo>
                <a:lnTo>
                  <a:pt x="390" y="16620"/>
                </a:lnTo>
                <a:lnTo>
                  <a:pt x="463" y="16620"/>
                </a:lnTo>
                <a:lnTo>
                  <a:pt x="536" y="16644"/>
                </a:lnTo>
                <a:lnTo>
                  <a:pt x="707" y="16620"/>
                </a:lnTo>
                <a:lnTo>
                  <a:pt x="877" y="16595"/>
                </a:lnTo>
                <a:lnTo>
                  <a:pt x="1218" y="16474"/>
                </a:lnTo>
                <a:lnTo>
                  <a:pt x="1850" y="16230"/>
                </a:lnTo>
                <a:lnTo>
                  <a:pt x="2240" y="16060"/>
                </a:lnTo>
                <a:lnTo>
                  <a:pt x="2605" y="15890"/>
                </a:lnTo>
                <a:lnTo>
                  <a:pt x="2970" y="15719"/>
                </a:lnTo>
                <a:lnTo>
                  <a:pt x="3310" y="15525"/>
                </a:lnTo>
                <a:lnTo>
                  <a:pt x="4064" y="15062"/>
                </a:lnTo>
                <a:lnTo>
                  <a:pt x="4819" y="14624"/>
                </a:lnTo>
                <a:lnTo>
                  <a:pt x="5549" y="14162"/>
                </a:lnTo>
                <a:lnTo>
                  <a:pt x="5938" y="13967"/>
                </a:lnTo>
                <a:lnTo>
                  <a:pt x="6327" y="13748"/>
                </a:lnTo>
                <a:lnTo>
                  <a:pt x="6400" y="13821"/>
                </a:lnTo>
                <a:lnTo>
                  <a:pt x="6473" y="13870"/>
                </a:lnTo>
                <a:lnTo>
                  <a:pt x="6546" y="13894"/>
                </a:lnTo>
                <a:lnTo>
                  <a:pt x="6644" y="13870"/>
                </a:lnTo>
                <a:lnTo>
                  <a:pt x="6741" y="13992"/>
                </a:lnTo>
                <a:lnTo>
                  <a:pt x="6863" y="14089"/>
                </a:lnTo>
                <a:lnTo>
                  <a:pt x="7130" y="14259"/>
                </a:lnTo>
                <a:lnTo>
                  <a:pt x="7422" y="14405"/>
                </a:lnTo>
                <a:lnTo>
                  <a:pt x="7690" y="14551"/>
                </a:lnTo>
                <a:lnTo>
                  <a:pt x="8517" y="14916"/>
                </a:lnTo>
                <a:lnTo>
                  <a:pt x="9345" y="15306"/>
                </a:lnTo>
                <a:lnTo>
                  <a:pt x="10878" y="16011"/>
                </a:lnTo>
                <a:lnTo>
                  <a:pt x="11656" y="16352"/>
                </a:lnTo>
                <a:lnTo>
                  <a:pt x="12435" y="16644"/>
                </a:lnTo>
                <a:lnTo>
                  <a:pt x="12459" y="16668"/>
                </a:lnTo>
                <a:lnTo>
                  <a:pt x="12508" y="16741"/>
                </a:lnTo>
                <a:lnTo>
                  <a:pt x="12581" y="16766"/>
                </a:lnTo>
                <a:lnTo>
                  <a:pt x="12678" y="16766"/>
                </a:lnTo>
                <a:lnTo>
                  <a:pt x="12751" y="16741"/>
                </a:lnTo>
                <a:lnTo>
                  <a:pt x="12800" y="16693"/>
                </a:lnTo>
                <a:lnTo>
                  <a:pt x="12897" y="16717"/>
                </a:lnTo>
                <a:lnTo>
                  <a:pt x="13019" y="16717"/>
                </a:lnTo>
                <a:lnTo>
                  <a:pt x="13286" y="16668"/>
                </a:lnTo>
                <a:lnTo>
                  <a:pt x="13530" y="16595"/>
                </a:lnTo>
                <a:lnTo>
                  <a:pt x="13724" y="16522"/>
                </a:lnTo>
                <a:lnTo>
                  <a:pt x="14211" y="16279"/>
                </a:lnTo>
                <a:lnTo>
                  <a:pt x="14698" y="16036"/>
                </a:lnTo>
                <a:lnTo>
                  <a:pt x="15647" y="15500"/>
                </a:lnTo>
                <a:lnTo>
                  <a:pt x="16596" y="14965"/>
                </a:lnTo>
                <a:lnTo>
                  <a:pt x="17058" y="14697"/>
                </a:lnTo>
                <a:lnTo>
                  <a:pt x="17545" y="14478"/>
                </a:lnTo>
                <a:lnTo>
                  <a:pt x="17885" y="14332"/>
                </a:lnTo>
                <a:lnTo>
                  <a:pt x="18226" y="14186"/>
                </a:lnTo>
                <a:lnTo>
                  <a:pt x="18542" y="14016"/>
                </a:lnTo>
                <a:lnTo>
                  <a:pt x="18688" y="13894"/>
                </a:lnTo>
                <a:lnTo>
                  <a:pt x="18834" y="13773"/>
                </a:lnTo>
                <a:lnTo>
                  <a:pt x="18883" y="13748"/>
                </a:lnTo>
                <a:lnTo>
                  <a:pt x="18932" y="13724"/>
                </a:lnTo>
                <a:lnTo>
                  <a:pt x="18980" y="13651"/>
                </a:lnTo>
                <a:lnTo>
                  <a:pt x="18980" y="13578"/>
                </a:lnTo>
                <a:lnTo>
                  <a:pt x="18980" y="12726"/>
                </a:lnTo>
                <a:lnTo>
                  <a:pt x="18956" y="11875"/>
                </a:lnTo>
                <a:lnTo>
                  <a:pt x="18883" y="10171"/>
                </a:lnTo>
                <a:lnTo>
                  <a:pt x="18859" y="9271"/>
                </a:lnTo>
                <a:lnTo>
                  <a:pt x="18859" y="8347"/>
                </a:lnTo>
                <a:lnTo>
                  <a:pt x="18883" y="6546"/>
                </a:lnTo>
                <a:lnTo>
                  <a:pt x="18932" y="4648"/>
                </a:lnTo>
                <a:lnTo>
                  <a:pt x="18956" y="2726"/>
                </a:lnTo>
                <a:lnTo>
                  <a:pt x="18980" y="2215"/>
                </a:lnTo>
                <a:lnTo>
                  <a:pt x="18980" y="1679"/>
                </a:lnTo>
                <a:lnTo>
                  <a:pt x="18932" y="1144"/>
                </a:lnTo>
                <a:lnTo>
                  <a:pt x="18883" y="901"/>
                </a:lnTo>
                <a:lnTo>
                  <a:pt x="18834" y="633"/>
                </a:lnTo>
                <a:lnTo>
                  <a:pt x="18883" y="585"/>
                </a:lnTo>
                <a:lnTo>
                  <a:pt x="18883" y="512"/>
                </a:lnTo>
                <a:lnTo>
                  <a:pt x="18883" y="439"/>
                </a:lnTo>
                <a:lnTo>
                  <a:pt x="18834" y="366"/>
                </a:lnTo>
                <a:lnTo>
                  <a:pt x="18761" y="293"/>
                </a:lnTo>
                <a:lnTo>
                  <a:pt x="18664" y="244"/>
                </a:lnTo>
                <a:lnTo>
                  <a:pt x="18421" y="244"/>
                </a:lnTo>
                <a:lnTo>
                  <a:pt x="18177" y="317"/>
                </a:lnTo>
                <a:lnTo>
                  <a:pt x="17958" y="414"/>
                </a:lnTo>
                <a:lnTo>
                  <a:pt x="17715" y="487"/>
                </a:lnTo>
                <a:lnTo>
                  <a:pt x="17374" y="585"/>
                </a:lnTo>
                <a:lnTo>
                  <a:pt x="17058" y="706"/>
                </a:lnTo>
                <a:lnTo>
                  <a:pt x="16742" y="828"/>
                </a:lnTo>
                <a:lnTo>
                  <a:pt x="16425" y="974"/>
                </a:lnTo>
                <a:lnTo>
                  <a:pt x="15817" y="1290"/>
                </a:lnTo>
                <a:lnTo>
                  <a:pt x="15209" y="1655"/>
                </a:lnTo>
                <a:lnTo>
                  <a:pt x="14479" y="2117"/>
                </a:lnTo>
                <a:lnTo>
                  <a:pt x="14089" y="2312"/>
                </a:lnTo>
                <a:lnTo>
                  <a:pt x="13700" y="2507"/>
                </a:lnTo>
                <a:lnTo>
                  <a:pt x="13432" y="2628"/>
                </a:lnTo>
                <a:lnTo>
                  <a:pt x="13165" y="2750"/>
                </a:lnTo>
                <a:lnTo>
                  <a:pt x="12897" y="2920"/>
                </a:lnTo>
                <a:lnTo>
                  <a:pt x="12654" y="3091"/>
                </a:lnTo>
                <a:lnTo>
                  <a:pt x="12532" y="2969"/>
                </a:lnTo>
                <a:lnTo>
                  <a:pt x="12386" y="2896"/>
                </a:lnTo>
                <a:lnTo>
                  <a:pt x="12070" y="2750"/>
                </a:lnTo>
                <a:lnTo>
                  <a:pt x="11875" y="2653"/>
                </a:lnTo>
                <a:lnTo>
                  <a:pt x="11705" y="2555"/>
                </a:lnTo>
                <a:lnTo>
                  <a:pt x="11316" y="2336"/>
                </a:lnTo>
                <a:lnTo>
                  <a:pt x="11072" y="2190"/>
                </a:lnTo>
                <a:lnTo>
                  <a:pt x="10805" y="2093"/>
                </a:lnTo>
                <a:lnTo>
                  <a:pt x="10294" y="1874"/>
                </a:lnTo>
                <a:lnTo>
                  <a:pt x="9758" y="1679"/>
                </a:lnTo>
                <a:lnTo>
                  <a:pt x="9223" y="1485"/>
                </a:lnTo>
                <a:lnTo>
                  <a:pt x="8298" y="1071"/>
                </a:lnTo>
                <a:lnTo>
                  <a:pt x="7836" y="852"/>
                </a:lnTo>
                <a:lnTo>
                  <a:pt x="7398" y="609"/>
                </a:lnTo>
                <a:lnTo>
                  <a:pt x="7325" y="536"/>
                </a:lnTo>
                <a:lnTo>
                  <a:pt x="7228" y="439"/>
                </a:lnTo>
                <a:lnTo>
                  <a:pt x="7057" y="244"/>
                </a:lnTo>
                <a:lnTo>
                  <a:pt x="6936" y="147"/>
                </a:lnTo>
                <a:lnTo>
                  <a:pt x="6838" y="74"/>
                </a:lnTo>
                <a:lnTo>
                  <a:pt x="6741" y="25"/>
                </a:lnTo>
                <a:lnTo>
                  <a:pt x="6619" y="25"/>
                </a:lnTo>
                <a:lnTo>
                  <a:pt x="6571" y="1"/>
                </a:lnTo>
                <a:lnTo>
                  <a:pt x="6498" y="1"/>
                </a:lnTo>
                <a:lnTo>
                  <a:pt x="6449" y="25"/>
                </a:lnTo>
                <a:lnTo>
                  <a:pt x="6400" y="1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1" name="Google Shape;151;p22"/>
          <p:cNvPicPr preferRelativeResize="0"/>
          <p:nvPr/>
        </p:nvPicPr>
        <p:blipFill>
          <a:blip r:embed="rId3"/>
          <a:srcRect l="865" r="865"/>
          <a:stretch/>
        </p:blipFill>
        <p:spPr>
          <a:xfrm>
            <a:off x="5272003" y="1517699"/>
            <a:ext cx="3127186" cy="1783913"/>
          </a:xfrm>
          <a:prstGeom prst="rect">
            <a:avLst/>
          </a:prstGeom>
          <a:noFill/>
          <a:ln w="114300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  <a:effectLst>
            <a:outerShdw dist="38100" dir="2700000" algn="bl" rotWithShape="0">
              <a:schemeClr val="dk1">
                <a:alpha val="12000"/>
              </a:schemeClr>
            </a:outerShdw>
          </a:effectLst>
        </p:spPr>
      </p:pic>
      <p:sp>
        <p:nvSpPr>
          <p:cNvPr id="152" name="Google Shape;152;p22"/>
          <p:cNvSpPr txBox="1"/>
          <p:nvPr/>
        </p:nvSpPr>
        <p:spPr>
          <a:xfrm>
            <a:off x="6079650" y="3376261"/>
            <a:ext cx="2388900" cy="2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rPr>
              <a:t>Combat Mechanic</a:t>
            </a:r>
            <a:endParaRPr dirty="0">
              <a:solidFill>
                <a:schemeClr val="dk1"/>
              </a:solidFill>
              <a:latin typeface="Tinos"/>
              <a:ea typeface="Tinos"/>
              <a:cs typeface="Tinos"/>
              <a:sym typeface="Tinos"/>
            </a:endParaRPr>
          </a:p>
        </p:txBody>
      </p:sp>
    </p:spTree>
    <p:extLst>
      <p:ext uri="{BB962C8B-B14F-4D97-AF65-F5344CB8AC3E}">
        <p14:creationId xmlns:p14="http://schemas.microsoft.com/office/powerpoint/2010/main" val="8174809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3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7" name="Google Shape;158;p23">
            <a:extLst>
              <a:ext uri="{FF2B5EF4-FFF2-40B4-BE49-F238E27FC236}">
                <a16:creationId xmlns:a16="http://schemas.microsoft.com/office/drawing/2014/main" id="{59C9A2FC-C938-478E-A58F-C833E697CD68}"/>
              </a:ext>
            </a:extLst>
          </p:cNvPr>
          <p:cNvSpPr txBox="1">
            <a:spLocks/>
          </p:cNvSpPr>
          <p:nvPr/>
        </p:nvSpPr>
        <p:spPr>
          <a:xfrm>
            <a:off x="2105300" y="475571"/>
            <a:ext cx="6068400" cy="6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US" sz="3100" dirty="0"/>
              <a:t>Project Metrics - Achieved</a:t>
            </a:r>
          </a:p>
        </p:txBody>
      </p:sp>
      <p:sp>
        <p:nvSpPr>
          <p:cNvPr id="8" name="Google Shape;256;p36">
            <a:extLst>
              <a:ext uri="{FF2B5EF4-FFF2-40B4-BE49-F238E27FC236}">
                <a16:creationId xmlns:a16="http://schemas.microsoft.com/office/drawing/2014/main" id="{E4EE6E68-A654-4763-BA53-3CCA02C078CB}"/>
              </a:ext>
            </a:extLst>
          </p:cNvPr>
          <p:cNvSpPr/>
          <p:nvPr/>
        </p:nvSpPr>
        <p:spPr>
          <a:xfrm>
            <a:off x="1340995" y="509032"/>
            <a:ext cx="674655" cy="632978"/>
          </a:xfrm>
          <a:custGeom>
            <a:avLst/>
            <a:gdLst/>
            <a:ahLst/>
            <a:cxnLst/>
            <a:rect l="l" t="t" r="r" b="b"/>
            <a:pathLst>
              <a:path w="17204" h="15890" extrusionOk="0">
                <a:moveTo>
                  <a:pt x="1241" y="6108"/>
                </a:moveTo>
                <a:lnTo>
                  <a:pt x="1022" y="6376"/>
                </a:lnTo>
                <a:lnTo>
                  <a:pt x="852" y="6644"/>
                </a:lnTo>
                <a:lnTo>
                  <a:pt x="755" y="6765"/>
                </a:lnTo>
                <a:lnTo>
                  <a:pt x="730" y="6425"/>
                </a:lnTo>
                <a:lnTo>
                  <a:pt x="682" y="6108"/>
                </a:lnTo>
                <a:close/>
                <a:moveTo>
                  <a:pt x="3188" y="6181"/>
                </a:moveTo>
                <a:lnTo>
                  <a:pt x="3918" y="6206"/>
                </a:lnTo>
                <a:lnTo>
                  <a:pt x="3772" y="6327"/>
                </a:lnTo>
                <a:lnTo>
                  <a:pt x="3626" y="6498"/>
                </a:lnTo>
                <a:lnTo>
                  <a:pt x="3382" y="6814"/>
                </a:lnTo>
                <a:lnTo>
                  <a:pt x="3236" y="7009"/>
                </a:lnTo>
                <a:lnTo>
                  <a:pt x="3115" y="6936"/>
                </a:lnTo>
                <a:lnTo>
                  <a:pt x="2969" y="6911"/>
                </a:lnTo>
                <a:lnTo>
                  <a:pt x="2896" y="6887"/>
                </a:lnTo>
                <a:lnTo>
                  <a:pt x="2798" y="6863"/>
                </a:lnTo>
                <a:lnTo>
                  <a:pt x="2725" y="6863"/>
                </a:lnTo>
                <a:lnTo>
                  <a:pt x="2969" y="6546"/>
                </a:lnTo>
                <a:lnTo>
                  <a:pt x="3188" y="6230"/>
                </a:lnTo>
                <a:lnTo>
                  <a:pt x="3188" y="6181"/>
                </a:lnTo>
                <a:close/>
                <a:moveTo>
                  <a:pt x="4112" y="6206"/>
                </a:moveTo>
                <a:lnTo>
                  <a:pt x="4064" y="6376"/>
                </a:lnTo>
                <a:lnTo>
                  <a:pt x="4039" y="6546"/>
                </a:lnTo>
                <a:lnTo>
                  <a:pt x="4039" y="6863"/>
                </a:lnTo>
                <a:lnTo>
                  <a:pt x="3991" y="7398"/>
                </a:lnTo>
                <a:lnTo>
                  <a:pt x="3796" y="7617"/>
                </a:lnTo>
                <a:lnTo>
                  <a:pt x="3626" y="7860"/>
                </a:lnTo>
                <a:lnTo>
                  <a:pt x="3650" y="7714"/>
                </a:lnTo>
                <a:lnTo>
                  <a:pt x="3650" y="7568"/>
                </a:lnTo>
                <a:lnTo>
                  <a:pt x="3626" y="7447"/>
                </a:lnTo>
                <a:lnTo>
                  <a:pt x="3577" y="7325"/>
                </a:lnTo>
                <a:lnTo>
                  <a:pt x="3504" y="7203"/>
                </a:lnTo>
                <a:lnTo>
                  <a:pt x="3820" y="6717"/>
                </a:lnTo>
                <a:lnTo>
                  <a:pt x="3966" y="6473"/>
                </a:lnTo>
                <a:lnTo>
                  <a:pt x="4088" y="6206"/>
                </a:lnTo>
                <a:close/>
                <a:moveTo>
                  <a:pt x="2701" y="7301"/>
                </a:moveTo>
                <a:lnTo>
                  <a:pt x="2750" y="7325"/>
                </a:lnTo>
                <a:lnTo>
                  <a:pt x="2823" y="7325"/>
                </a:lnTo>
                <a:lnTo>
                  <a:pt x="2969" y="7374"/>
                </a:lnTo>
                <a:lnTo>
                  <a:pt x="3090" y="7447"/>
                </a:lnTo>
                <a:lnTo>
                  <a:pt x="3163" y="7568"/>
                </a:lnTo>
                <a:lnTo>
                  <a:pt x="3188" y="7690"/>
                </a:lnTo>
                <a:lnTo>
                  <a:pt x="3188" y="7836"/>
                </a:lnTo>
                <a:lnTo>
                  <a:pt x="3139" y="7982"/>
                </a:lnTo>
                <a:lnTo>
                  <a:pt x="3042" y="8104"/>
                </a:lnTo>
                <a:lnTo>
                  <a:pt x="2920" y="8201"/>
                </a:lnTo>
                <a:lnTo>
                  <a:pt x="2847" y="8225"/>
                </a:lnTo>
                <a:lnTo>
                  <a:pt x="2774" y="8250"/>
                </a:lnTo>
                <a:lnTo>
                  <a:pt x="2677" y="8225"/>
                </a:lnTo>
                <a:lnTo>
                  <a:pt x="2604" y="8201"/>
                </a:lnTo>
                <a:lnTo>
                  <a:pt x="2531" y="8152"/>
                </a:lnTo>
                <a:lnTo>
                  <a:pt x="2482" y="8079"/>
                </a:lnTo>
                <a:lnTo>
                  <a:pt x="2433" y="8031"/>
                </a:lnTo>
                <a:lnTo>
                  <a:pt x="2409" y="7958"/>
                </a:lnTo>
                <a:lnTo>
                  <a:pt x="2385" y="7836"/>
                </a:lnTo>
                <a:lnTo>
                  <a:pt x="2385" y="7714"/>
                </a:lnTo>
                <a:lnTo>
                  <a:pt x="2433" y="7593"/>
                </a:lnTo>
                <a:lnTo>
                  <a:pt x="2482" y="7495"/>
                </a:lnTo>
                <a:lnTo>
                  <a:pt x="2579" y="7374"/>
                </a:lnTo>
                <a:lnTo>
                  <a:pt x="2701" y="7301"/>
                </a:lnTo>
                <a:close/>
                <a:moveTo>
                  <a:pt x="1582" y="6133"/>
                </a:moveTo>
                <a:lnTo>
                  <a:pt x="1898" y="6157"/>
                </a:lnTo>
                <a:lnTo>
                  <a:pt x="2239" y="6157"/>
                </a:lnTo>
                <a:lnTo>
                  <a:pt x="3042" y="6181"/>
                </a:lnTo>
                <a:lnTo>
                  <a:pt x="2823" y="6303"/>
                </a:lnTo>
                <a:lnTo>
                  <a:pt x="2628" y="6473"/>
                </a:lnTo>
                <a:lnTo>
                  <a:pt x="2458" y="6692"/>
                </a:lnTo>
                <a:lnTo>
                  <a:pt x="2287" y="6911"/>
                </a:lnTo>
                <a:lnTo>
                  <a:pt x="1995" y="7398"/>
                </a:lnTo>
                <a:lnTo>
                  <a:pt x="1728" y="7836"/>
                </a:lnTo>
                <a:lnTo>
                  <a:pt x="1485" y="8225"/>
                </a:lnTo>
                <a:lnTo>
                  <a:pt x="1193" y="8639"/>
                </a:lnTo>
                <a:lnTo>
                  <a:pt x="925" y="9053"/>
                </a:lnTo>
                <a:lnTo>
                  <a:pt x="657" y="9466"/>
                </a:lnTo>
                <a:lnTo>
                  <a:pt x="633" y="8639"/>
                </a:lnTo>
                <a:lnTo>
                  <a:pt x="755" y="8566"/>
                </a:lnTo>
                <a:lnTo>
                  <a:pt x="852" y="8469"/>
                </a:lnTo>
                <a:lnTo>
                  <a:pt x="1047" y="8225"/>
                </a:lnTo>
                <a:lnTo>
                  <a:pt x="1193" y="7982"/>
                </a:lnTo>
                <a:lnTo>
                  <a:pt x="1314" y="7714"/>
                </a:lnTo>
                <a:lnTo>
                  <a:pt x="1436" y="7544"/>
                </a:lnTo>
                <a:lnTo>
                  <a:pt x="1582" y="7349"/>
                </a:lnTo>
                <a:lnTo>
                  <a:pt x="1874" y="6984"/>
                </a:lnTo>
                <a:lnTo>
                  <a:pt x="1995" y="6790"/>
                </a:lnTo>
                <a:lnTo>
                  <a:pt x="2141" y="6619"/>
                </a:lnTo>
                <a:lnTo>
                  <a:pt x="2239" y="6425"/>
                </a:lnTo>
                <a:lnTo>
                  <a:pt x="2312" y="6206"/>
                </a:lnTo>
                <a:lnTo>
                  <a:pt x="2312" y="6181"/>
                </a:lnTo>
                <a:lnTo>
                  <a:pt x="2287" y="6181"/>
                </a:lnTo>
                <a:lnTo>
                  <a:pt x="2117" y="6279"/>
                </a:lnTo>
                <a:lnTo>
                  <a:pt x="1971" y="6400"/>
                </a:lnTo>
                <a:lnTo>
                  <a:pt x="1825" y="6546"/>
                </a:lnTo>
                <a:lnTo>
                  <a:pt x="1703" y="6692"/>
                </a:lnTo>
                <a:lnTo>
                  <a:pt x="1460" y="7009"/>
                </a:lnTo>
                <a:lnTo>
                  <a:pt x="1217" y="7325"/>
                </a:lnTo>
                <a:lnTo>
                  <a:pt x="925" y="7714"/>
                </a:lnTo>
                <a:lnTo>
                  <a:pt x="657" y="8152"/>
                </a:lnTo>
                <a:lnTo>
                  <a:pt x="657" y="8128"/>
                </a:lnTo>
                <a:lnTo>
                  <a:pt x="730" y="7398"/>
                </a:lnTo>
                <a:lnTo>
                  <a:pt x="828" y="7276"/>
                </a:lnTo>
                <a:lnTo>
                  <a:pt x="901" y="7130"/>
                </a:lnTo>
                <a:lnTo>
                  <a:pt x="1047" y="6887"/>
                </a:lnTo>
                <a:lnTo>
                  <a:pt x="1339" y="6522"/>
                </a:lnTo>
                <a:lnTo>
                  <a:pt x="1460" y="6327"/>
                </a:lnTo>
                <a:lnTo>
                  <a:pt x="1582" y="6133"/>
                </a:lnTo>
                <a:close/>
                <a:moveTo>
                  <a:pt x="1971" y="7982"/>
                </a:moveTo>
                <a:lnTo>
                  <a:pt x="1995" y="8104"/>
                </a:lnTo>
                <a:lnTo>
                  <a:pt x="2044" y="8225"/>
                </a:lnTo>
                <a:lnTo>
                  <a:pt x="2117" y="8323"/>
                </a:lnTo>
                <a:lnTo>
                  <a:pt x="2190" y="8396"/>
                </a:lnTo>
                <a:lnTo>
                  <a:pt x="1533" y="9369"/>
                </a:lnTo>
                <a:lnTo>
                  <a:pt x="682" y="10658"/>
                </a:lnTo>
                <a:lnTo>
                  <a:pt x="682" y="10512"/>
                </a:lnTo>
                <a:lnTo>
                  <a:pt x="657" y="10123"/>
                </a:lnTo>
                <a:lnTo>
                  <a:pt x="1241" y="9150"/>
                </a:lnTo>
                <a:lnTo>
                  <a:pt x="1849" y="8201"/>
                </a:lnTo>
                <a:lnTo>
                  <a:pt x="1971" y="7982"/>
                </a:lnTo>
                <a:close/>
                <a:moveTo>
                  <a:pt x="3188" y="8566"/>
                </a:moveTo>
                <a:lnTo>
                  <a:pt x="2312" y="9928"/>
                </a:lnTo>
                <a:lnTo>
                  <a:pt x="1436" y="11242"/>
                </a:lnTo>
                <a:lnTo>
                  <a:pt x="1047" y="11753"/>
                </a:lnTo>
                <a:lnTo>
                  <a:pt x="828" y="11997"/>
                </a:lnTo>
                <a:lnTo>
                  <a:pt x="657" y="12264"/>
                </a:lnTo>
                <a:lnTo>
                  <a:pt x="657" y="11242"/>
                </a:lnTo>
                <a:lnTo>
                  <a:pt x="974" y="10780"/>
                </a:lnTo>
                <a:lnTo>
                  <a:pt x="1922" y="9369"/>
                </a:lnTo>
                <a:lnTo>
                  <a:pt x="2458" y="8590"/>
                </a:lnTo>
                <a:lnTo>
                  <a:pt x="2579" y="8639"/>
                </a:lnTo>
                <a:lnTo>
                  <a:pt x="2725" y="8663"/>
                </a:lnTo>
                <a:lnTo>
                  <a:pt x="2871" y="8663"/>
                </a:lnTo>
                <a:lnTo>
                  <a:pt x="2993" y="8639"/>
                </a:lnTo>
                <a:lnTo>
                  <a:pt x="3090" y="8615"/>
                </a:lnTo>
                <a:lnTo>
                  <a:pt x="3188" y="8566"/>
                </a:lnTo>
                <a:close/>
                <a:moveTo>
                  <a:pt x="3991" y="7787"/>
                </a:moveTo>
                <a:lnTo>
                  <a:pt x="3991" y="8834"/>
                </a:lnTo>
                <a:lnTo>
                  <a:pt x="3820" y="8980"/>
                </a:lnTo>
                <a:lnTo>
                  <a:pt x="3650" y="9174"/>
                </a:lnTo>
                <a:lnTo>
                  <a:pt x="3358" y="9588"/>
                </a:lnTo>
                <a:lnTo>
                  <a:pt x="2823" y="10342"/>
                </a:lnTo>
                <a:lnTo>
                  <a:pt x="2555" y="10707"/>
                </a:lnTo>
                <a:lnTo>
                  <a:pt x="2287" y="11096"/>
                </a:lnTo>
                <a:lnTo>
                  <a:pt x="1436" y="12143"/>
                </a:lnTo>
                <a:lnTo>
                  <a:pt x="1022" y="12654"/>
                </a:lnTo>
                <a:lnTo>
                  <a:pt x="633" y="13189"/>
                </a:lnTo>
                <a:lnTo>
                  <a:pt x="633" y="12946"/>
                </a:lnTo>
                <a:lnTo>
                  <a:pt x="633" y="12775"/>
                </a:lnTo>
                <a:lnTo>
                  <a:pt x="755" y="12654"/>
                </a:lnTo>
                <a:lnTo>
                  <a:pt x="876" y="12532"/>
                </a:lnTo>
                <a:lnTo>
                  <a:pt x="1120" y="12264"/>
                </a:lnTo>
                <a:lnTo>
                  <a:pt x="1509" y="11680"/>
                </a:lnTo>
                <a:lnTo>
                  <a:pt x="2020" y="10975"/>
                </a:lnTo>
                <a:lnTo>
                  <a:pt x="2506" y="10245"/>
                </a:lnTo>
                <a:lnTo>
                  <a:pt x="2993" y="9490"/>
                </a:lnTo>
                <a:lnTo>
                  <a:pt x="3455" y="8736"/>
                </a:lnTo>
                <a:lnTo>
                  <a:pt x="3723" y="8274"/>
                </a:lnTo>
                <a:lnTo>
                  <a:pt x="3869" y="8031"/>
                </a:lnTo>
                <a:lnTo>
                  <a:pt x="3991" y="7787"/>
                </a:lnTo>
                <a:close/>
                <a:moveTo>
                  <a:pt x="4039" y="14065"/>
                </a:moveTo>
                <a:lnTo>
                  <a:pt x="4039" y="14430"/>
                </a:lnTo>
                <a:lnTo>
                  <a:pt x="3820" y="14430"/>
                </a:lnTo>
                <a:lnTo>
                  <a:pt x="4015" y="14089"/>
                </a:lnTo>
                <a:lnTo>
                  <a:pt x="4039" y="14065"/>
                </a:lnTo>
                <a:close/>
                <a:moveTo>
                  <a:pt x="4039" y="12921"/>
                </a:moveTo>
                <a:lnTo>
                  <a:pt x="4039" y="13140"/>
                </a:lnTo>
                <a:lnTo>
                  <a:pt x="4039" y="13554"/>
                </a:lnTo>
                <a:lnTo>
                  <a:pt x="3918" y="13724"/>
                </a:lnTo>
                <a:lnTo>
                  <a:pt x="3820" y="13870"/>
                </a:lnTo>
                <a:lnTo>
                  <a:pt x="3577" y="14235"/>
                </a:lnTo>
                <a:lnTo>
                  <a:pt x="3431" y="14454"/>
                </a:lnTo>
                <a:lnTo>
                  <a:pt x="2993" y="14454"/>
                </a:lnTo>
                <a:lnTo>
                  <a:pt x="3431" y="13797"/>
                </a:lnTo>
                <a:lnTo>
                  <a:pt x="3747" y="13359"/>
                </a:lnTo>
                <a:lnTo>
                  <a:pt x="4039" y="12921"/>
                </a:lnTo>
                <a:close/>
                <a:moveTo>
                  <a:pt x="4039" y="11826"/>
                </a:moveTo>
                <a:lnTo>
                  <a:pt x="4039" y="12483"/>
                </a:lnTo>
                <a:lnTo>
                  <a:pt x="3845" y="12678"/>
                </a:lnTo>
                <a:lnTo>
                  <a:pt x="3650" y="12873"/>
                </a:lnTo>
                <a:lnTo>
                  <a:pt x="3334" y="13311"/>
                </a:lnTo>
                <a:lnTo>
                  <a:pt x="2896" y="13895"/>
                </a:lnTo>
                <a:lnTo>
                  <a:pt x="2677" y="14187"/>
                </a:lnTo>
                <a:lnTo>
                  <a:pt x="2482" y="14503"/>
                </a:lnTo>
                <a:lnTo>
                  <a:pt x="2312" y="14503"/>
                </a:lnTo>
                <a:lnTo>
                  <a:pt x="2433" y="14333"/>
                </a:lnTo>
                <a:lnTo>
                  <a:pt x="2555" y="14162"/>
                </a:lnTo>
                <a:lnTo>
                  <a:pt x="2871" y="13651"/>
                </a:lnTo>
                <a:lnTo>
                  <a:pt x="3188" y="13116"/>
                </a:lnTo>
                <a:lnTo>
                  <a:pt x="3504" y="12581"/>
                </a:lnTo>
                <a:lnTo>
                  <a:pt x="3845" y="12070"/>
                </a:lnTo>
                <a:lnTo>
                  <a:pt x="4039" y="11826"/>
                </a:lnTo>
                <a:close/>
                <a:moveTo>
                  <a:pt x="4015" y="10391"/>
                </a:moveTo>
                <a:lnTo>
                  <a:pt x="4015" y="11218"/>
                </a:lnTo>
                <a:lnTo>
                  <a:pt x="4039" y="11364"/>
                </a:lnTo>
                <a:lnTo>
                  <a:pt x="3869" y="11486"/>
                </a:lnTo>
                <a:lnTo>
                  <a:pt x="3723" y="11656"/>
                </a:lnTo>
                <a:lnTo>
                  <a:pt x="3577" y="11826"/>
                </a:lnTo>
                <a:lnTo>
                  <a:pt x="3455" y="12021"/>
                </a:lnTo>
                <a:lnTo>
                  <a:pt x="3236" y="12386"/>
                </a:lnTo>
                <a:lnTo>
                  <a:pt x="3042" y="12702"/>
                </a:lnTo>
                <a:lnTo>
                  <a:pt x="2725" y="13238"/>
                </a:lnTo>
                <a:lnTo>
                  <a:pt x="2409" y="13773"/>
                </a:lnTo>
                <a:lnTo>
                  <a:pt x="2263" y="13968"/>
                </a:lnTo>
                <a:lnTo>
                  <a:pt x="2117" y="14138"/>
                </a:lnTo>
                <a:lnTo>
                  <a:pt x="1971" y="14333"/>
                </a:lnTo>
                <a:lnTo>
                  <a:pt x="1849" y="14527"/>
                </a:lnTo>
                <a:lnTo>
                  <a:pt x="1047" y="14600"/>
                </a:lnTo>
                <a:lnTo>
                  <a:pt x="1460" y="14089"/>
                </a:lnTo>
                <a:lnTo>
                  <a:pt x="1825" y="13554"/>
                </a:lnTo>
                <a:lnTo>
                  <a:pt x="2214" y="13019"/>
                </a:lnTo>
                <a:lnTo>
                  <a:pt x="2604" y="12508"/>
                </a:lnTo>
                <a:lnTo>
                  <a:pt x="2823" y="12240"/>
                </a:lnTo>
                <a:lnTo>
                  <a:pt x="3017" y="11972"/>
                </a:lnTo>
                <a:lnTo>
                  <a:pt x="3382" y="11388"/>
                </a:lnTo>
                <a:lnTo>
                  <a:pt x="3723" y="10902"/>
                </a:lnTo>
                <a:lnTo>
                  <a:pt x="3869" y="10634"/>
                </a:lnTo>
                <a:lnTo>
                  <a:pt x="4015" y="10391"/>
                </a:lnTo>
                <a:close/>
                <a:moveTo>
                  <a:pt x="4015" y="9271"/>
                </a:moveTo>
                <a:lnTo>
                  <a:pt x="4015" y="10147"/>
                </a:lnTo>
                <a:lnTo>
                  <a:pt x="3893" y="10220"/>
                </a:lnTo>
                <a:lnTo>
                  <a:pt x="3796" y="10318"/>
                </a:lnTo>
                <a:lnTo>
                  <a:pt x="3626" y="10512"/>
                </a:lnTo>
                <a:lnTo>
                  <a:pt x="3455" y="10731"/>
                </a:lnTo>
                <a:lnTo>
                  <a:pt x="3285" y="10975"/>
                </a:lnTo>
                <a:lnTo>
                  <a:pt x="2847" y="11632"/>
                </a:lnTo>
                <a:lnTo>
                  <a:pt x="2628" y="11972"/>
                </a:lnTo>
                <a:lnTo>
                  <a:pt x="2385" y="12289"/>
                </a:lnTo>
                <a:lnTo>
                  <a:pt x="1947" y="12873"/>
                </a:lnTo>
                <a:lnTo>
                  <a:pt x="1509" y="13481"/>
                </a:lnTo>
                <a:lnTo>
                  <a:pt x="1071" y="14065"/>
                </a:lnTo>
                <a:lnTo>
                  <a:pt x="828" y="14333"/>
                </a:lnTo>
                <a:lnTo>
                  <a:pt x="584" y="14625"/>
                </a:lnTo>
                <a:lnTo>
                  <a:pt x="609" y="14430"/>
                </a:lnTo>
                <a:lnTo>
                  <a:pt x="609" y="14235"/>
                </a:lnTo>
                <a:lnTo>
                  <a:pt x="609" y="13895"/>
                </a:lnTo>
                <a:lnTo>
                  <a:pt x="1120" y="13213"/>
                </a:lnTo>
                <a:lnTo>
                  <a:pt x="1631" y="12556"/>
                </a:lnTo>
                <a:lnTo>
                  <a:pt x="2677" y="11242"/>
                </a:lnTo>
                <a:lnTo>
                  <a:pt x="3090" y="10658"/>
                </a:lnTo>
                <a:lnTo>
                  <a:pt x="3480" y="10050"/>
                </a:lnTo>
                <a:lnTo>
                  <a:pt x="3747" y="9661"/>
                </a:lnTo>
                <a:lnTo>
                  <a:pt x="4015" y="9271"/>
                </a:lnTo>
                <a:close/>
                <a:moveTo>
                  <a:pt x="10341" y="488"/>
                </a:moveTo>
                <a:lnTo>
                  <a:pt x="10536" y="512"/>
                </a:lnTo>
                <a:lnTo>
                  <a:pt x="10755" y="536"/>
                </a:lnTo>
                <a:lnTo>
                  <a:pt x="10950" y="585"/>
                </a:lnTo>
                <a:lnTo>
                  <a:pt x="11071" y="609"/>
                </a:lnTo>
                <a:lnTo>
                  <a:pt x="11169" y="658"/>
                </a:lnTo>
                <a:lnTo>
                  <a:pt x="11266" y="731"/>
                </a:lnTo>
                <a:lnTo>
                  <a:pt x="11339" y="828"/>
                </a:lnTo>
                <a:lnTo>
                  <a:pt x="11485" y="999"/>
                </a:lnTo>
                <a:lnTo>
                  <a:pt x="11582" y="1217"/>
                </a:lnTo>
                <a:lnTo>
                  <a:pt x="11655" y="1436"/>
                </a:lnTo>
                <a:lnTo>
                  <a:pt x="11704" y="1680"/>
                </a:lnTo>
                <a:lnTo>
                  <a:pt x="11728" y="1923"/>
                </a:lnTo>
                <a:lnTo>
                  <a:pt x="11728" y="2385"/>
                </a:lnTo>
                <a:lnTo>
                  <a:pt x="11680" y="2848"/>
                </a:lnTo>
                <a:lnTo>
                  <a:pt x="11582" y="3310"/>
                </a:lnTo>
                <a:lnTo>
                  <a:pt x="11461" y="3772"/>
                </a:lnTo>
                <a:lnTo>
                  <a:pt x="11315" y="4210"/>
                </a:lnTo>
                <a:lnTo>
                  <a:pt x="10974" y="5111"/>
                </a:lnTo>
                <a:lnTo>
                  <a:pt x="10804" y="5549"/>
                </a:lnTo>
                <a:lnTo>
                  <a:pt x="10658" y="5987"/>
                </a:lnTo>
                <a:lnTo>
                  <a:pt x="10658" y="6084"/>
                </a:lnTo>
                <a:lnTo>
                  <a:pt x="10658" y="6181"/>
                </a:lnTo>
                <a:lnTo>
                  <a:pt x="10731" y="6254"/>
                </a:lnTo>
                <a:lnTo>
                  <a:pt x="10779" y="6303"/>
                </a:lnTo>
                <a:lnTo>
                  <a:pt x="10877" y="6327"/>
                </a:lnTo>
                <a:lnTo>
                  <a:pt x="10950" y="6327"/>
                </a:lnTo>
                <a:lnTo>
                  <a:pt x="11047" y="6303"/>
                </a:lnTo>
                <a:lnTo>
                  <a:pt x="11120" y="6279"/>
                </a:lnTo>
                <a:lnTo>
                  <a:pt x="11388" y="6303"/>
                </a:lnTo>
                <a:lnTo>
                  <a:pt x="11655" y="6327"/>
                </a:lnTo>
                <a:lnTo>
                  <a:pt x="12215" y="6352"/>
                </a:lnTo>
                <a:lnTo>
                  <a:pt x="12775" y="6327"/>
                </a:lnTo>
                <a:lnTo>
                  <a:pt x="13310" y="6327"/>
                </a:lnTo>
                <a:lnTo>
                  <a:pt x="13748" y="6352"/>
                </a:lnTo>
                <a:lnTo>
                  <a:pt x="14210" y="6425"/>
                </a:lnTo>
                <a:lnTo>
                  <a:pt x="14673" y="6498"/>
                </a:lnTo>
                <a:lnTo>
                  <a:pt x="15111" y="6595"/>
                </a:lnTo>
                <a:lnTo>
                  <a:pt x="15476" y="6668"/>
                </a:lnTo>
                <a:lnTo>
                  <a:pt x="15841" y="6790"/>
                </a:lnTo>
                <a:lnTo>
                  <a:pt x="16011" y="6887"/>
                </a:lnTo>
                <a:lnTo>
                  <a:pt x="16157" y="6960"/>
                </a:lnTo>
                <a:lnTo>
                  <a:pt x="16327" y="7082"/>
                </a:lnTo>
                <a:lnTo>
                  <a:pt x="16449" y="7203"/>
                </a:lnTo>
                <a:lnTo>
                  <a:pt x="16546" y="7301"/>
                </a:lnTo>
                <a:lnTo>
                  <a:pt x="16619" y="7398"/>
                </a:lnTo>
                <a:lnTo>
                  <a:pt x="16644" y="7520"/>
                </a:lnTo>
                <a:lnTo>
                  <a:pt x="16668" y="7641"/>
                </a:lnTo>
                <a:lnTo>
                  <a:pt x="16692" y="7763"/>
                </a:lnTo>
                <a:lnTo>
                  <a:pt x="16668" y="7885"/>
                </a:lnTo>
                <a:lnTo>
                  <a:pt x="16644" y="8031"/>
                </a:lnTo>
                <a:lnTo>
                  <a:pt x="16595" y="8152"/>
                </a:lnTo>
                <a:lnTo>
                  <a:pt x="16473" y="8371"/>
                </a:lnTo>
                <a:lnTo>
                  <a:pt x="16303" y="8566"/>
                </a:lnTo>
                <a:lnTo>
                  <a:pt x="16206" y="8663"/>
                </a:lnTo>
                <a:lnTo>
                  <a:pt x="16108" y="8736"/>
                </a:lnTo>
                <a:lnTo>
                  <a:pt x="15987" y="8785"/>
                </a:lnTo>
                <a:lnTo>
                  <a:pt x="15889" y="8834"/>
                </a:lnTo>
                <a:lnTo>
                  <a:pt x="15792" y="8882"/>
                </a:lnTo>
                <a:lnTo>
                  <a:pt x="15719" y="8955"/>
                </a:lnTo>
                <a:lnTo>
                  <a:pt x="15695" y="9053"/>
                </a:lnTo>
                <a:lnTo>
                  <a:pt x="15719" y="9150"/>
                </a:lnTo>
                <a:lnTo>
                  <a:pt x="15743" y="9247"/>
                </a:lnTo>
                <a:lnTo>
                  <a:pt x="15816" y="9296"/>
                </a:lnTo>
                <a:lnTo>
                  <a:pt x="15914" y="9344"/>
                </a:lnTo>
                <a:lnTo>
                  <a:pt x="16035" y="9344"/>
                </a:lnTo>
                <a:lnTo>
                  <a:pt x="16157" y="9296"/>
                </a:lnTo>
                <a:lnTo>
                  <a:pt x="16279" y="9393"/>
                </a:lnTo>
                <a:lnTo>
                  <a:pt x="16376" y="9490"/>
                </a:lnTo>
                <a:lnTo>
                  <a:pt x="16425" y="9636"/>
                </a:lnTo>
                <a:lnTo>
                  <a:pt x="16473" y="9782"/>
                </a:lnTo>
                <a:lnTo>
                  <a:pt x="16473" y="9953"/>
                </a:lnTo>
                <a:lnTo>
                  <a:pt x="16449" y="10123"/>
                </a:lnTo>
                <a:lnTo>
                  <a:pt x="16376" y="10415"/>
                </a:lnTo>
                <a:lnTo>
                  <a:pt x="16303" y="10610"/>
                </a:lnTo>
                <a:lnTo>
                  <a:pt x="16206" y="10756"/>
                </a:lnTo>
                <a:lnTo>
                  <a:pt x="16084" y="10902"/>
                </a:lnTo>
                <a:lnTo>
                  <a:pt x="15938" y="11023"/>
                </a:lnTo>
                <a:lnTo>
                  <a:pt x="15743" y="11145"/>
                </a:lnTo>
                <a:lnTo>
                  <a:pt x="15670" y="11194"/>
                </a:lnTo>
                <a:lnTo>
                  <a:pt x="15622" y="11315"/>
                </a:lnTo>
                <a:lnTo>
                  <a:pt x="15622" y="11388"/>
                </a:lnTo>
                <a:lnTo>
                  <a:pt x="15646" y="11437"/>
                </a:lnTo>
                <a:lnTo>
                  <a:pt x="15670" y="11486"/>
                </a:lnTo>
                <a:lnTo>
                  <a:pt x="15719" y="11510"/>
                </a:lnTo>
                <a:lnTo>
                  <a:pt x="15792" y="11559"/>
                </a:lnTo>
                <a:lnTo>
                  <a:pt x="15889" y="11583"/>
                </a:lnTo>
                <a:lnTo>
                  <a:pt x="15962" y="11753"/>
                </a:lnTo>
                <a:lnTo>
                  <a:pt x="15987" y="11924"/>
                </a:lnTo>
                <a:lnTo>
                  <a:pt x="16011" y="12070"/>
                </a:lnTo>
                <a:lnTo>
                  <a:pt x="15987" y="12410"/>
                </a:lnTo>
                <a:lnTo>
                  <a:pt x="15962" y="12678"/>
                </a:lnTo>
                <a:lnTo>
                  <a:pt x="15914" y="12824"/>
                </a:lnTo>
                <a:lnTo>
                  <a:pt x="15865" y="12994"/>
                </a:lnTo>
                <a:lnTo>
                  <a:pt x="15792" y="13140"/>
                </a:lnTo>
                <a:lnTo>
                  <a:pt x="15719" y="13262"/>
                </a:lnTo>
                <a:lnTo>
                  <a:pt x="15622" y="13335"/>
                </a:lnTo>
                <a:lnTo>
                  <a:pt x="15549" y="13359"/>
                </a:lnTo>
                <a:lnTo>
                  <a:pt x="15500" y="13359"/>
                </a:lnTo>
                <a:lnTo>
                  <a:pt x="15403" y="13384"/>
                </a:lnTo>
                <a:lnTo>
                  <a:pt x="15330" y="13432"/>
                </a:lnTo>
                <a:lnTo>
                  <a:pt x="15281" y="13505"/>
                </a:lnTo>
                <a:lnTo>
                  <a:pt x="15257" y="13578"/>
                </a:lnTo>
                <a:lnTo>
                  <a:pt x="15257" y="13676"/>
                </a:lnTo>
                <a:lnTo>
                  <a:pt x="15281" y="13749"/>
                </a:lnTo>
                <a:lnTo>
                  <a:pt x="15354" y="13797"/>
                </a:lnTo>
                <a:lnTo>
                  <a:pt x="15427" y="13846"/>
                </a:lnTo>
                <a:lnTo>
                  <a:pt x="15524" y="13846"/>
                </a:lnTo>
                <a:lnTo>
                  <a:pt x="15573" y="14089"/>
                </a:lnTo>
                <a:lnTo>
                  <a:pt x="15622" y="14357"/>
                </a:lnTo>
                <a:lnTo>
                  <a:pt x="15622" y="14479"/>
                </a:lnTo>
                <a:lnTo>
                  <a:pt x="15622" y="14600"/>
                </a:lnTo>
                <a:lnTo>
                  <a:pt x="15597" y="14722"/>
                </a:lnTo>
                <a:lnTo>
                  <a:pt x="15549" y="14868"/>
                </a:lnTo>
                <a:lnTo>
                  <a:pt x="15476" y="14965"/>
                </a:lnTo>
                <a:lnTo>
                  <a:pt x="15403" y="15063"/>
                </a:lnTo>
                <a:lnTo>
                  <a:pt x="15305" y="15136"/>
                </a:lnTo>
                <a:lnTo>
                  <a:pt x="15208" y="15184"/>
                </a:lnTo>
                <a:lnTo>
                  <a:pt x="15208" y="15184"/>
                </a:lnTo>
                <a:lnTo>
                  <a:pt x="15257" y="14917"/>
                </a:lnTo>
                <a:lnTo>
                  <a:pt x="15330" y="14625"/>
                </a:lnTo>
                <a:lnTo>
                  <a:pt x="15330" y="14600"/>
                </a:lnTo>
                <a:lnTo>
                  <a:pt x="15330" y="14552"/>
                </a:lnTo>
                <a:lnTo>
                  <a:pt x="15281" y="14527"/>
                </a:lnTo>
                <a:lnTo>
                  <a:pt x="15208" y="14503"/>
                </a:lnTo>
                <a:lnTo>
                  <a:pt x="15184" y="14527"/>
                </a:lnTo>
                <a:lnTo>
                  <a:pt x="15159" y="14552"/>
                </a:lnTo>
                <a:lnTo>
                  <a:pt x="15013" y="14917"/>
                </a:lnTo>
                <a:lnTo>
                  <a:pt x="14965" y="15087"/>
                </a:lnTo>
                <a:lnTo>
                  <a:pt x="14965" y="15282"/>
                </a:lnTo>
                <a:lnTo>
                  <a:pt x="14648" y="15355"/>
                </a:lnTo>
                <a:lnTo>
                  <a:pt x="14721" y="15038"/>
                </a:lnTo>
                <a:lnTo>
                  <a:pt x="14819" y="14673"/>
                </a:lnTo>
                <a:lnTo>
                  <a:pt x="14867" y="14308"/>
                </a:lnTo>
                <a:lnTo>
                  <a:pt x="14867" y="14284"/>
                </a:lnTo>
                <a:lnTo>
                  <a:pt x="14843" y="14235"/>
                </a:lnTo>
                <a:lnTo>
                  <a:pt x="14794" y="14211"/>
                </a:lnTo>
                <a:lnTo>
                  <a:pt x="14721" y="14235"/>
                </a:lnTo>
                <a:lnTo>
                  <a:pt x="14673" y="14260"/>
                </a:lnTo>
                <a:lnTo>
                  <a:pt x="14673" y="14284"/>
                </a:lnTo>
                <a:lnTo>
                  <a:pt x="14551" y="14625"/>
                </a:lnTo>
                <a:lnTo>
                  <a:pt x="14454" y="14965"/>
                </a:lnTo>
                <a:lnTo>
                  <a:pt x="14356" y="15184"/>
                </a:lnTo>
                <a:lnTo>
                  <a:pt x="14332" y="15306"/>
                </a:lnTo>
                <a:lnTo>
                  <a:pt x="14332" y="15403"/>
                </a:lnTo>
                <a:lnTo>
                  <a:pt x="14064" y="15428"/>
                </a:lnTo>
                <a:lnTo>
                  <a:pt x="14064" y="15428"/>
                </a:lnTo>
                <a:lnTo>
                  <a:pt x="14089" y="15379"/>
                </a:lnTo>
                <a:lnTo>
                  <a:pt x="14089" y="15330"/>
                </a:lnTo>
                <a:lnTo>
                  <a:pt x="14113" y="15063"/>
                </a:lnTo>
                <a:lnTo>
                  <a:pt x="14162" y="14771"/>
                </a:lnTo>
                <a:lnTo>
                  <a:pt x="14235" y="14503"/>
                </a:lnTo>
                <a:lnTo>
                  <a:pt x="14356" y="14260"/>
                </a:lnTo>
                <a:lnTo>
                  <a:pt x="14356" y="14211"/>
                </a:lnTo>
                <a:lnTo>
                  <a:pt x="14332" y="14162"/>
                </a:lnTo>
                <a:lnTo>
                  <a:pt x="14283" y="14138"/>
                </a:lnTo>
                <a:lnTo>
                  <a:pt x="14235" y="14162"/>
                </a:lnTo>
                <a:lnTo>
                  <a:pt x="14064" y="14430"/>
                </a:lnTo>
                <a:lnTo>
                  <a:pt x="13918" y="14722"/>
                </a:lnTo>
                <a:lnTo>
                  <a:pt x="13845" y="14868"/>
                </a:lnTo>
                <a:lnTo>
                  <a:pt x="13821" y="15014"/>
                </a:lnTo>
                <a:lnTo>
                  <a:pt x="13797" y="15160"/>
                </a:lnTo>
                <a:lnTo>
                  <a:pt x="13797" y="15330"/>
                </a:lnTo>
                <a:lnTo>
                  <a:pt x="13821" y="15379"/>
                </a:lnTo>
                <a:lnTo>
                  <a:pt x="13845" y="15428"/>
                </a:lnTo>
                <a:lnTo>
                  <a:pt x="13383" y="15428"/>
                </a:lnTo>
                <a:lnTo>
                  <a:pt x="13432" y="15209"/>
                </a:lnTo>
                <a:lnTo>
                  <a:pt x="13456" y="14990"/>
                </a:lnTo>
                <a:lnTo>
                  <a:pt x="13505" y="14771"/>
                </a:lnTo>
                <a:lnTo>
                  <a:pt x="13578" y="14552"/>
                </a:lnTo>
                <a:lnTo>
                  <a:pt x="13748" y="14114"/>
                </a:lnTo>
                <a:lnTo>
                  <a:pt x="13748" y="14089"/>
                </a:lnTo>
                <a:lnTo>
                  <a:pt x="13748" y="14065"/>
                </a:lnTo>
                <a:lnTo>
                  <a:pt x="13699" y="14016"/>
                </a:lnTo>
                <a:lnTo>
                  <a:pt x="13651" y="14016"/>
                </a:lnTo>
                <a:lnTo>
                  <a:pt x="13602" y="14065"/>
                </a:lnTo>
                <a:lnTo>
                  <a:pt x="13456" y="14260"/>
                </a:lnTo>
                <a:lnTo>
                  <a:pt x="13334" y="14454"/>
                </a:lnTo>
                <a:lnTo>
                  <a:pt x="13237" y="14673"/>
                </a:lnTo>
                <a:lnTo>
                  <a:pt x="13140" y="14917"/>
                </a:lnTo>
                <a:lnTo>
                  <a:pt x="13067" y="15136"/>
                </a:lnTo>
                <a:lnTo>
                  <a:pt x="13042" y="15282"/>
                </a:lnTo>
                <a:lnTo>
                  <a:pt x="13042" y="15403"/>
                </a:lnTo>
                <a:lnTo>
                  <a:pt x="12556" y="15330"/>
                </a:lnTo>
                <a:lnTo>
                  <a:pt x="12604" y="15038"/>
                </a:lnTo>
                <a:lnTo>
                  <a:pt x="12677" y="14746"/>
                </a:lnTo>
                <a:lnTo>
                  <a:pt x="12775" y="14479"/>
                </a:lnTo>
                <a:lnTo>
                  <a:pt x="12921" y="14211"/>
                </a:lnTo>
                <a:lnTo>
                  <a:pt x="12921" y="14162"/>
                </a:lnTo>
                <a:lnTo>
                  <a:pt x="12896" y="14114"/>
                </a:lnTo>
                <a:lnTo>
                  <a:pt x="12799" y="14114"/>
                </a:lnTo>
                <a:lnTo>
                  <a:pt x="12702" y="14235"/>
                </a:lnTo>
                <a:lnTo>
                  <a:pt x="12604" y="14357"/>
                </a:lnTo>
                <a:lnTo>
                  <a:pt x="12507" y="14479"/>
                </a:lnTo>
                <a:lnTo>
                  <a:pt x="12410" y="14649"/>
                </a:lnTo>
                <a:lnTo>
                  <a:pt x="12337" y="14795"/>
                </a:lnTo>
                <a:lnTo>
                  <a:pt x="12288" y="14965"/>
                </a:lnTo>
                <a:lnTo>
                  <a:pt x="12239" y="15136"/>
                </a:lnTo>
                <a:lnTo>
                  <a:pt x="12239" y="15282"/>
                </a:lnTo>
                <a:lnTo>
                  <a:pt x="11801" y="15233"/>
                </a:lnTo>
                <a:lnTo>
                  <a:pt x="11753" y="15209"/>
                </a:lnTo>
                <a:lnTo>
                  <a:pt x="11874" y="14941"/>
                </a:lnTo>
                <a:lnTo>
                  <a:pt x="11947" y="14673"/>
                </a:lnTo>
                <a:lnTo>
                  <a:pt x="12118" y="14114"/>
                </a:lnTo>
                <a:lnTo>
                  <a:pt x="12118" y="14089"/>
                </a:lnTo>
                <a:lnTo>
                  <a:pt x="12118" y="14065"/>
                </a:lnTo>
                <a:lnTo>
                  <a:pt x="12093" y="14065"/>
                </a:lnTo>
                <a:lnTo>
                  <a:pt x="12069" y="14089"/>
                </a:lnTo>
                <a:lnTo>
                  <a:pt x="11874" y="14357"/>
                </a:lnTo>
                <a:lnTo>
                  <a:pt x="11680" y="14600"/>
                </a:lnTo>
                <a:lnTo>
                  <a:pt x="11509" y="14868"/>
                </a:lnTo>
                <a:lnTo>
                  <a:pt x="11363" y="15136"/>
                </a:lnTo>
                <a:lnTo>
                  <a:pt x="11363" y="15160"/>
                </a:lnTo>
                <a:lnTo>
                  <a:pt x="10974" y="15087"/>
                </a:lnTo>
                <a:lnTo>
                  <a:pt x="11096" y="14990"/>
                </a:lnTo>
                <a:lnTo>
                  <a:pt x="11169" y="14868"/>
                </a:lnTo>
                <a:lnTo>
                  <a:pt x="11290" y="14600"/>
                </a:lnTo>
                <a:lnTo>
                  <a:pt x="11655" y="13870"/>
                </a:lnTo>
                <a:lnTo>
                  <a:pt x="11680" y="13846"/>
                </a:lnTo>
                <a:lnTo>
                  <a:pt x="11680" y="13822"/>
                </a:lnTo>
                <a:lnTo>
                  <a:pt x="11631" y="13773"/>
                </a:lnTo>
                <a:lnTo>
                  <a:pt x="11558" y="13773"/>
                </a:lnTo>
                <a:lnTo>
                  <a:pt x="11534" y="13797"/>
                </a:lnTo>
                <a:lnTo>
                  <a:pt x="11144" y="14406"/>
                </a:lnTo>
                <a:lnTo>
                  <a:pt x="10974" y="14722"/>
                </a:lnTo>
                <a:lnTo>
                  <a:pt x="10901" y="14868"/>
                </a:lnTo>
                <a:lnTo>
                  <a:pt x="10877" y="14941"/>
                </a:lnTo>
                <a:lnTo>
                  <a:pt x="10877" y="15038"/>
                </a:lnTo>
                <a:lnTo>
                  <a:pt x="10901" y="15063"/>
                </a:lnTo>
                <a:lnTo>
                  <a:pt x="10341" y="14941"/>
                </a:lnTo>
                <a:lnTo>
                  <a:pt x="10487" y="14625"/>
                </a:lnTo>
                <a:lnTo>
                  <a:pt x="10633" y="14333"/>
                </a:lnTo>
                <a:lnTo>
                  <a:pt x="10804" y="14041"/>
                </a:lnTo>
                <a:lnTo>
                  <a:pt x="10998" y="13773"/>
                </a:lnTo>
                <a:lnTo>
                  <a:pt x="11023" y="13724"/>
                </a:lnTo>
                <a:lnTo>
                  <a:pt x="10998" y="13700"/>
                </a:lnTo>
                <a:lnTo>
                  <a:pt x="10950" y="13676"/>
                </a:lnTo>
                <a:lnTo>
                  <a:pt x="10901" y="13700"/>
                </a:lnTo>
                <a:lnTo>
                  <a:pt x="10658" y="13943"/>
                </a:lnTo>
                <a:lnTo>
                  <a:pt x="10414" y="14211"/>
                </a:lnTo>
                <a:lnTo>
                  <a:pt x="10317" y="14357"/>
                </a:lnTo>
                <a:lnTo>
                  <a:pt x="10220" y="14503"/>
                </a:lnTo>
                <a:lnTo>
                  <a:pt x="10147" y="14673"/>
                </a:lnTo>
                <a:lnTo>
                  <a:pt x="10098" y="14844"/>
                </a:lnTo>
                <a:lnTo>
                  <a:pt x="10098" y="14892"/>
                </a:lnTo>
                <a:lnTo>
                  <a:pt x="9709" y="14771"/>
                </a:lnTo>
                <a:lnTo>
                  <a:pt x="9757" y="14576"/>
                </a:lnTo>
                <a:lnTo>
                  <a:pt x="9830" y="14381"/>
                </a:lnTo>
                <a:lnTo>
                  <a:pt x="10001" y="13968"/>
                </a:lnTo>
                <a:lnTo>
                  <a:pt x="10147" y="13530"/>
                </a:lnTo>
                <a:lnTo>
                  <a:pt x="10147" y="13505"/>
                </a:lnTo>
                <a:lnTo>
                  <a:pt x="10122" y="13530"/>
                </a:lnTo>
                <a:lnTo>
                  <a:pt x="9879" y="13919"/>
                </a:lnTo>
                <a:lnTo>
                  <a:pt x="9636" y="14308"/>
                </a:lnTo>
                <a:lnTo>
                  <a:pt x="9539" y="14503"/>
                </a:lnTo>
                <a:lnTo>
                  <a:pt x="9466" y="14698"/>
                </a:lnTo>
                <a:lnTo>
                  <a:pt x="8906" y="14527"/>
                </a:lnTo>
                <a:lnTo>
                  <a:pt x="8979" y="14430"/>
                </a:lnTo>
                <a:lnTo>
                  <a:pt x="9028" y="14308"/>
                </a:lnTo>
                <a:lnTo>
                  <a:pt x="9149" y="14089"/>
                </a:lnTo>
                <a:lnTo>
                  <a:pt x="9344" y="13724"/>
                </a:lnTo>
                <a:lnTo>
                  <a:pt x="9417" y="13554"/>
                </a:lnTo>
                <a:lnTo>
                  <a:pt x="9490" y="13359"/>
                </a:lnTo>
                <a:lnTo>
                  <a:pt x="9490" y="13311"/>
                </a:lnTo>
                <a:lnTo>
                  <a:pt x="9441" y="13286"/>
                </a:lnTo>
                <a:lnTo>
                  <a:pt x="9393" y="13262"/>
                </a:lnTo>
                <a:lnTo>
                  <a:pt x="9368" y="13311"/>
                </a:lnTo>
                <a:lnTo>
                  <a:pt x="9247" y="13481"/>
                </a:lnTo>
                <a:lnTo>
                  <a:pt x="9149" y="13627"/>
                </a:lnTo>
                <a:lnTo>
                  <a:pt x="8906" y="13943"/>
                </a:lnTo>
                <a:lnTo>
                  <a:pt x="8736" y="14162"/>
                </a:lnTo>
                <a:lnTo>
                  <a:pt x="8663" y="14284"/>
                </a:lnTo>
                <a:lnTo>
                  <a:pt x="8638" y="14430"/>
                </a:lnTo>
                <a:lnTo>
                  <a:pt x="8419" y="14333"/>
                </a:lnTo>
                <a:lnTo>
                  <a:pt x="8492" y="14065"/>
                </a:lnTo>
                <a:lnTo>
                  <a:pt x="8541" y="13846"/>
                </a:lnTo>
                <a:lnTo>
                  <a:pt x="8711" y="13384"/>
                </a:lnTo>
                <a:lnTo>
                  <a:pt x="8833" y="13165"/>
                </a:lnTo>
                <a:lnTo>
                  <a:pt x="8955" y="12946"/>
                </a:lnTo>
                <a:lnTo>
                  <a:pt x="8955" y="12897"/>
                </a:lnTo>
                <a:lnTo>
                  <a:pt x="8930" y="12848"/>
                </a:lnTo>
                <a:lnTo>
                  <a:pt x="8882" y="12848"/>
                </a:lnTo>
                <a:lnTo>
                  <a:pt x="8833" y="12873"/>
                </a:lnTo>
                <a:lnTo>
                  <a:pt x="8687" y="13092"/>
                </a:lnTo>
                <a:lnTo>
                  <a:pt x="8565" y="13286"/>
                </a:lnTo>
                <a:lnTo>
                  <a:pt x="8444" y="13505"/>
                </a:lnTo>
                <a:lnTo>
                  <a:pt x="8322" y="13749"/>
                </a:lnTo>
                <a:lnTo>
                  <a:pt x="8225" y="13968"/>
                </a:lnTo>
                <a:lnTo>
                  <a:pt x="8176" y="14089"/>
                </a:lnTo>
                <a:lnTo>
                  <a:pt x="8152" y="14211"/>
                </a:lnTo>
                <a:lnTo>
                  <a:pt x="7762" y="14041"/>
                </a:lnTo>
                <a:lnTo>
                  <a:pt x="7908" y="13627"/>
                </a:lnTo>
                <a:lnTo>
                  <a:pt x="8103" y="13213"/>
                </a:lnTo>
                <a:lnTo>
                  <a:pt x="8322" y="12800"/>
                </a:lnTo>
                <a:lnTo>
                  <a:pt x="8322" y="12751"/>
                </a:lnTo>
                <a:lnTo>
                  <a:pt x="8298" y="12727"/>
                </a:lnTo>
                <a:lnTo>
                  <a:pt x="8249" y="12727"/>
                </a:lnTo>
                <a:lnTo>
                  <a:pt x="7908" y="13140"/>
                </a:lnTo>
                <a:lnTo>
                  <a:pt x="7762" y="13335"/>
                </a:lnTo>
                <a:lnTo>
                  <a:pt x="7616" y="13578"/>
                </a:lnTo>
                <a:lnTo>
                  <a:pt x="7543" y="13700"/>
                </a:lnTo>
                <a:lnTo>
                  <a:pt x="7470" y="13870"/>
                </a:lnTo>
                <a:lnTo>
                  <a:pt x="7130" y="13700"/>
                </a:lnTo>
                <a:lnTo>
                  <a:pt x="7154" y="13554"/>
                </a:lnTo>
                <a:lnTo>
                  <a:pt x="7178" y="13408"/>
                </a:lnTo>
                <a:lnTo>
                  <a:pt x="7300" y="13165"/>
                </a:lnTo>
                <a:lnTo>
                  <a:pt x="7495" y="12751"/>
                </a:lnTo>
                <a:lnTo>
                  <a:pt x="7689" y="12313"/>
                </a:lnTo>
                <a:lnTo>
                  <a:pt x="7689" y="12289"/>
                </a:lnTo>
                <a:lnTo>
                  <a:pt x="7665" y="12264"/>
                </a:lnTo>
                <a:lnTo>
                  <a:pt x="7641" y="12264"/>
                </a:lnTo>
                <a:lnTo>
                  <a:pt x="7616" y="12289"/>
                </a:lnTo>
                <a:lnTo>
                  <a:pt x="7397" y="12581"/>
                </a:lnTo>
                <a:lnTo>
                  <a:pt x="7178" y="12873"/>
                </a:lnTo>
                <a:lnTo>
                  <a:pt x="7081" y="13043"/>
                </a:lnTo>
                <a:lnTo>
                  <a:pt x="7008" y="13189"/>
                </a:lnTo>
                <a:lnTo>
                  <a:pt x="6935" y="13359"/>
                </a:lnTo>
                <a:lnTo>
                  <a:pt x="6886" y="13530"/>
                </a:lnTo>
                <a:lnTo>
                  <a:pt x="6570" y="13335"/>
                </a:lnTo>
                <a:lnTo>
                  <a:pt x="6692" y="13043"/>
                </a:lnTo>
                <a:lnTo>
                  <a:pt x="6813" y="12751"/>
                </a:lnTo>
                <a:lnTo>
                  <a:pt x="7105" y="12216"/>
                </a:lnTo>
                <a:lnTo>
                  <a:pt x="7130" y="12191"/>
                </a:lnTo>
                <a:lnTo>
                  <a:pt x="7105" y="12167"/>
                </a:lnTo>
                <a:lnTo>
                  <a:pt x="7057" y="12167"/>
                </a:lnTo>
                <a:lnTo>
                  <a:pt x="6838" y="12386"/>
                </a:lnTo>
                <a:lnTo>
                  <a:pt x="6619" y="12629"/>
                </a:lnTo>
                <a:lnTo>
                  <a:pt x="6448" y="12897"/>
                </a:lnTo>
                <a:lnTo>
                  <a:pt x="6327" y="13165"/>
                </a:lnTo>
                <a:lnTo>
                  <a:pt x="6254" y="13165"/>
                </a:lnTo>
                <a:lnTo>
                  <a:pt x="6181" y="13189"/>
                </a:lnTo>
                <a:lnTo>
                  <a:pt x="6132" y="13238"/>
                </a:lnTo>
                <a:lnTo>
                  <a:pt x="6083" y="13286"/>
                </a:lnTo>
                <a:lnTo>
                  <a:pt x="5937" y="13238"/>
                </a:lnTo>
                <a:lnTo>
                  <a:pt x="5791" y="13213"/>
                </a:lnTo>
                <a:lnTo>
                  <a:pt x="5816" y="13140"/>
                </a:lnTo>
                <a:lnTo>
                  <a:pt x="6059" y="12654"/>
                </a:lnTo>
                <a:lnTo>
                  <a:pt x="6254" y="12264"/>
                </a:lnTo>
                <a:lnTo>
                  <a:pt x="6351" y="12045"/>
                </a:lnTo>
                <a:lnTo>
                  <a:pt x="6424" y="11851"/>
                </a:lnTo>
                <a:lnTo>
                  <a:pt x="6424" y="11826"/>
                </a:lnTo>
                <a:lnTo>
                  <a:pt x="6400" y="11802"/>
                </a:lnTo>
                <a:lnTo>
                  <a:pt x="6375" y="11802"/>
                </a:lnTo>
                <a:lnTo>
                  <a:pt x="6351" y="11826"/>
                </a:lnTo>
                <a:lnTo>
                  <a:pt x="6108" y="12143"/>
                </a:lnTo>
                <a:lnTo>
                  <a:pt x="5864" y="12459"/>
                </a:lnTo>
                <a:lnTo>
                  <a:pt x="5743" y="12654"/>
                </a:lnTo>
                <a:lnTo>
                  <a:pt x="5621" y="12824"/>
                </a:lnTo>
                <a:lnTo>
                  <a:pt x="5548" y="13019"/>
                </a:lnTo>
                <a:lnTo>
                  <a:pt x="5475" y="13213"/>
                </a:lnTo>
                <a:lnTo>
                  <a:pt x="5451" y="13213"/>
                </a:lnTo>
                <a:lnTo>
                  <a:pt x="5183" y="13189"/>
                </a:lnTo>
                <a:lnTo>
                  <a:pt x="4891" y="13213"/>
                </a:lnTo>
                <a:lnTo>
                  <a:pt x="5037" y="12921"/>
                </a:lnTo>
                <a:lnTo>
                  <a:pt x="5353" y="12410"/>
                </a:lnTo>
                <a:lnTo>
                  <a:pt x="5451" y="12240"/>
                </a:lnTo>
                <a:lnTo>
                  <a:pt x="5524" y="12070"/>
                </a:lnTo>
                <a:lnTo>
                  <a:pt x="5548" y="11972"/>
                </a:lnTo>
                <a:lnTo>
                  <a:pt x="5548" y="11899"/>
                </a:lnTo>
                <a:lnTo>
                  <a:pt x="5524" y="11802"/>
                </a:lnTo>
                <a:lnTo>
                  <a:pt x="5475" y="11729"/>
                </a:lnTo>
                <a:lnTo>
                  <a:pt x="5451" y="11729"/>
                </a:lnTo>
                <a:lnTo>
                  <a:pt x="5451" y="11753"/>
                </a:lnTo>
                <a:lnTo>
                  <a:pt x="5426" y="11802"/>
                </a:lnTo>
                <a:lnTo>
                  <a:pt x="5378" y="11875"/>
                </a:lnTo>
                <a:lnTo>
                  <a:pt x="5280" y="11997"/>
                </a:lnTo>
                <a:lnTo>
                  <a:pt x="4988" y="12435"/>
                </a:lnTo>
                <a:lnTo>
                  <a:pt x="4745" y="12800"/>
                </a:lnTo>
                <a:lnTo>
                  <a:pt x="4623" y="13019"/>
                </a:lnTo>
                <a:lnTo>
                  <a:pt x="4599" y="13140"/>
                </a:lnTo>
                <a:lnTo>
                  <a:pt x="4599" y="13238"/>
                </a:lnTo>
                <a:lnTo>
                  <a:pt x="4599" y="13262"/>
                </a:lnTo>
                <a:lnTo>
                  <a:pt x="4575" y="13262"/>
                </a:lnTo>
                <a:lnTo>
                  <a:pt x="4550" y="11802"/>
                </a:lnTo>
                <a:lnTo>
                  <a:pt x="4550" y="10537"/>
                </a:lnTo>
                <a:lnTo>
                  <a:pt x="4526" y="9271"/>
                </a:lnTo>
                <a:lnTo>
                  <a:pt x="4477" y="8396"/>
                </a:lnTo>
                <a:lnTo>
                  <a:pt x="4477" y="7520"/>
                </a:lnTo>
                <a:lnTo>
                  <a:pt x="4453" y="7130"/>
                </a:lnTo>
                <a:lnTo>
                  <a:pt x="4453" y="6863"/>
                </a:lnTo>
                <a:lnTo>
                  <a:pt x="4453" y="6595"/>
                </a:lnTo>
                <a:lnTo>
                  <a:pt x="4648" y="6619"/>
                </a:lnTo>
                <a:lnTo>
                  <a:pt x="4818" y="6619"/>
                </a:lnTo>
                <a:lnTo>
                  <a:pt x="5183" y="6595"/>
                </a:lnTo>
                <a:lnTo>
                  <a:pt x="5791" y="6595"/>
                </a:lnTo>
                <a:lnTo>
                  <a:pt x="6010" y="6571"/>
                </a:lnTo>
                <a:lnTo>
                  <a:pt x="6108" y="6522"/>
                </a:lnTo>
                <a:lnTo>
                  <a:pt x="6156" y="6449"/>
                </a:lnTo>
                <a:lnTo>
                  <a:pt x="6546" y="6230"/>
                </a:lnTo>
                <a:lnTo>
                  <a:pt x="6935" y="5962"/>
                </a:lnTo>
                <a:lnTo>
                  <a:pt x="7300" y="5646"/>
                </a:lnTo>
                <a:lnTo>
                  <a:pt x="7665" y="5330"/>
                </a:lnTo>
                <a:lnTo>
                  <a:pt x="8006" y="4989"/>
                </a:lnTo>
                <a:lnTo>
                  <a:pt x="8322" y="4648"/>
                </a:lnTo>
                <a:lnTo>
                  <a:pt x="8930" y="3943"/>
                </a:lnTo>
                <a:lnTo>
                  <a:pt x="9003" y="3870"/>
                </a:lnTo>
                <a:lnTo>
                  <a:pt x="9003" y="3797"/>
                </a:lnTo>
                <a:lnTo>
                  <a:pt x="9003" y="3699"/>
                </a:lnTo>
                <a:lnTo>
                  <a:pt x="8979" y="3626"/>
                </a:lnTo>
                <a:lnTo>
                  <a:pt x="9125" y="3456"/>
                </a:lnTo>
                <a:lnTo>
                  <a:pt x="9247" y="3286"/>
                </a:lnTo>
                <a:lnTo>
                  <a:pt x="9514" y="2872"/>
                </a:lnTo>
                <a:lnTo>
                  <a:pt x="9709" y="2434"/>
                </a:lnTo>
                <a:lnTo>
                  <a:pt x="9855" y="2020"/>
                </a:lnTo>
                <a:lnTo>
                  <a:pt x="10074" y="1266"/>
                </a:lnTo>
                <a:lnTo>
                  <a:pt x="10195" y="877"/>
                </a:lnTo>
                <a:lnTo>
                  <a:pt x="10341" y="512"/>
                </a:lnTo>
                <a:lnTo>
                  <a:pt x="10341" y="488"/>
                </a:lnTo>
                <a:close/>
                <a:moveTo>
                  <a:pt x="10536" y="1"/>
                </a:moveTo>
                <a:lnTo>
                  <a:pt x="10366" y="25"/>
                </a:lnTo>
                <a:lnTo>
                  <a:pt x="10195" y="74"/>
                </a:lnTo>
                <a:lnTo>
                  <a:pt x="10049" y="171"/>
                </a:lnTo>
                <a:lnTo>
                  <a:pt x="10025" y="196"/>
                </a:lnTo>
                <a:lnTo>
                  <a:pt x="9952" y="244"/>
                </a:lnTo>
                <a:lnTo>
                  <a:pt x="9903" y="293"/>
                </a:lnTo>
                <a:lnTo>
                  <a:pt x="9782" y="415"/>
                </a:lnTo>
                <a:lnTo>
                  <a:pt x="9709" y="585"/>
                </a:lnTo>
                <a:lnTo>
                  <a:pt x="9636" y="780"/>
                </a:lnTo>
                <a:lnTo>
                  <a:pt x="9539" y="1169"/>
                </a:lnTo>
                <a:lnTo>
                  <a:pt x="9466" y="1509"/>
                </a:lnTo>
                <a:lnTo>
                  <a:pt x="9320" y="1972"/>
                </a:lnTo>
                <a:lnTo>
                  <a:pt x="9247" y="2215"/>
                </a:lnTo>
                <a:lnTo>
                  <a:pt x="9149" y="2458"/>
                </a:lnTo>
                <a:lnTo>
                  <a:pt x="9003" y="2726"/>
                </a:lnTo>
                <a:lnTo>
                  <a:pt x="8833" y="2994"/>
                </a:lnTo>
                <a:lnTo>
                  <a:pt x="8663" y="3286"/>
                </a:lnTo>
                <a:lnTo>
                  <a:pt x="8614" y="3407"/>
                </a:lnTo>
                <a:lnTo>
                  <a:pt x="8565" y="3578"/>
                </a:lnTo>
                <a:lnTo>
                  <a:pt x="7324" y="4867"/>
                </a:lnTo>
                <a:lnTo>
                  <a:pt x="6692" y="5500"/>
                </a:lnTo>
                <a:lnTo>
                  <a:pt x="6035" y="6108"/>
                </a:lnTo>
                <a:lnTo>
                  <a:pt x="5937" y="6084"/>
                </a:lnTo>
                <a:lnTo>
                  <a:pt x="5524" y="6084"/>
                </a:lnTo>
                <a:lnTo>
                  <a:pt x="5110" y="6133"/>
                </a:lnTo>
                <a:lnTo>
                  <a:pt x="4867" y="6133"/>
                </a:lnTo>
                <a:lnTo>
                  <a:pt x="4599" y="6157"/>
                </a:lnTo>
                <a:lnTo>
                  <a:pt x="4599" y="6157"/>
                </a:lnTo>
                <a:lnTo>
                  <a:pt x="4623" y="6133"/>
                </a:lnTo>
                <a:lnTo>
                  <a:pt x="4623" y="6084"/>
                </a:lnTo>
                <a:lnTo>
                  <a:pt x="4599" y="5987"/>
                </a:lnTo>
                <a:lnTo>
                  <a:pt x="4526" y="5914"/>
                </a:lnTo>
                <a:lnTo>
                  <a:pt x="4453" y="5889"/>
                </a:lnTo>
                <a:lnTo>
                  <a:pt x="4404" y="5816"/>
                </a:lnTo>
                <a:lnTo>
                  <a:pt x="4331" y="5768"/>
                </a:lnTo>
                <a:lnTo>
                  <a:pt x="4112" y="5670"/>
                </a:lnTo>
                <a:lnTo>
                  <a:pt x="3869" y="5622"/>
                </a:lnTo>
                <a:lnTo>
                  <a:pt x="3626" y="5597"/>
                </a:lnTo>
                <a:lnTo>
                  <a:pt x="2871" y="5597"/>
                </a:lnTo>
                <a:lnTo>
                  <a:pt x="2385" y="5646"/>
                </a:lnTo>
                <a:lnTo>
                  <a:pt x="2166" y="5646"/>
                </a:lnTo>
                <a:lnTo>
                  <a:pt x="1922" y="5622"/>
                </a:lnTo>
                <a:lnTo>
                  <a:pt x="1412" y="5597"/>
                </a:lnTo>
                <a:lnTo>
                  <a:pt x="1144" y="5597"/>
                </a:lnTo>
                <a:lnTo>
                  <a:pt x="901" y="5622"/>
                </a:lnTo>
                <a:lnTo>
                  <a:pt x="682" y="5670"/>
                </a:lnTo>
                <a:lnTo>
                  <a:pt x="463" y="5792"/>
                </a:lnTo>
                <a:lnTo>
                  <a:pt x="365" y="5792"/>
                </a:lnTo>
                <a:lnTo>
                  <a:pt x="317" y="5841"/>
                </a:lnTo>
                <a:lnTo>
                  <a:pt x="292" y="5889"/>
                </a:lnTo>
                <a:lnTo>
                  <a:pt x="244" y="6133"/>
                </a:lnTo>
                <a:lnTo>
                  <a:pt x="219" y="6400"/>
                </a:lnTo>
                <a:lnTo>
                  <a:pt x="219" y="6911"/>
                </a:lnTo>
                <a:lnTo>
                  <a:pt x="195" y="7422"/>
                </a:lnTo>
                <a:lnTo>
                  <a:pt x="171" y="7933"/>
                </a:lnTo>
                <a:lnTo>
                  <a:pt x="146" y="8493"/>
                </a:lnTo>
                <a:lnTo>
                  <a:pt x="146" y="9028"/>
                </a:lnTo>
                <a:lnTo>
                  <a:pt x="146" y="10123"/>
                </a:lnTo>
                <a:lnTo>
                  <a:pt x="171" y="10707"/>
                </a:lnTo>
                <a:lnTo>
                  <a:pt x="171" y="11267"/>
                </a:lnTo>
                <a:lnTo>
                  <a:pt x="122" y="12386"/>
                </a:lnTo>
                <a:lnTo>
                  <a:pt x="98" y="13530"/>
                </a:lnTo>
                <a:lnTo>
                  <a:pt x="98" y="14162"/>
                </a:lnTo>
                <a:lnTo>
                  <a:pt x="73" y="14479"/>
                </a:lnTo>
                <a:lnTo>
                  <a:pt x="25" y="14795"/>
                </a:lnTo>
                <a:lnTo>
                  <a:pt x="0" y="14868"/>
                </a:lnTo>
                <a:lnTo>
                  <a:pt x="25" y="14965"/>
                </a:lnTo>
                <a:lnTo>
                  <a:pt x="73" y="15014"/>
                </a:lnTo>
                <a:lnTo>
                  <a:pt x="122" y="15063"/>
                </a:lnTo>
                <a:lnTo>
                  <a:pt x="195" y="15087"/>
                </a:lnTo>
                <a:lnTo>
                  <a:pt x="268" y="15111"/>
                </a:lnTo>
                <a:lnTo>
                  <a:pt x="341" y="15087"/>
                </a:lnTo>
                <a:lnTo>
                  <a:pt x="414" y="15038"/>
                </a:lnTo>
                <a:lnTo>
                  <a:pt x="463" y="15087"/>
                </a:lnTo>
                <a:lnTo>
                  <a:pt x="536" y="15111"/>
                </a:lnTo>
                <a:lnTo>
                  <a:pt x="998" y="15136"/>
                </a:lnTo>
                <a:lnTo>
                  <a:pt x="1460" y="15136"/>
                </a:lnTo>
                <a:lnTo>
                  <a:pt x="1922" y="15111"/>
                </a:lnTo>
                <a:lnTo>
                  <a:pt x="2385" y="15087"/>
                </a:lnTo>
                <a:lnTo>
                  <a:pt x="2482" y="15087"/>
                </a:lnTo>
                <a:lnTo>
                  <a:pt x="3309" y="15014"/>
                </a:lnTo>
                <a:lnTo>
                  <a:pt x="3723" y="14990"/>
                </a:lnTo>
                <a:lnTo>
                  <a:pt x="4112" y="14965"/>
                </a:lnTo>
                <a:lnTo>
                  <a:pt x="4137" y="14965"/>
                </a:lnTo>
                <a:lnTo>
                  <a:pt x="4185" y="14990"/>
                </a:lnTo>
                <a:lnTo>
                  <a:pt x="4234" y="15014"/>
                </a:lnTo>
                <a:lnTo>
                  <a:pt x="4356" y="15014"/>
                </a:lnTo>
                <a:lnTo>
                  <a:pt x="4453" y="14941"/>
                </a:lnTo>
                <a:lnTo>
                  <a:pt x="4502" y="14917"/>
                </a:lnTo>
                <a:lnTo>
                  <a:pt x="4526" y="14868"/>
                </a:lnTo>
                <a:lnTo>
                  <a:pt x="4575" y="14746"/>
                </a:lnTo>
                <a:lnTo>
                  <a:pt x="4599" y="14600"/>
                </a:lnTo>
                <a:lnTo>
                  <a:pt x="4599" y="14333"/>
                </a:lnTo>
                <a:lnTo>
                  <a:pt x="4599" y="14065"/>
                </a:lnTo>
                <a:lnTo>
                  <a:pt x="4575" y="13797"/>
                </a:lnTo>
                <a:lnTo>
                  <a:pt x="4599" y="13773"/>
                </a:lnTo>
                <a:lnTo>
                  <a:pt x="5037" y="13724"/>
                </a:lnTo>
                <a:lnTo>
                  <a:pt x="5451" y="13676"/>
                </a:lnTo>
                <a:lnTo>
                  <a:pt x="5791" y="13700"/>
                </a:lnTo>
                <a:lnTo>
                  <a:pt x="5986" y="13676"/>
                </a:lnTo>
                <a:lnTo>
                  <a:pt x="6132" y="13627"/>
                </a:lnTo>
                <a:lnTo>
                  <a:pt x="6156" y="13651"/>
                </a:lnTo>
                <a:lnTo>
                  <a:pt x="6521" y="13895"/>
                </a:lnTo>
                <a:lnTo>
                  <a:pt x="6886" y="14138"/>
                </a:lnTo>
                <a:lnTo>
                  <a:pt x="7276" y="14357"/>
                </a:lnTo>
                <a:lnTo>
                  <a:pt x="7665" y="14552"/>
                </a:lnTo>
                <a:lnTo>
                  <a:pt x="8054" y="14722"/>
                </a:lnTo>
                <a:lnTo>
                  <a:pt x="8444" y="14892"/>
                </a:lnTo>
                <a:lnTo>
                  <a:pt x="8833" y="15038"/>
                </a:lnTo>
                <a:lnTo>
                  <a:pt x="9247" y="15160"/>
                </a:lnTo>
                <a:lnTo>
                  <a:pt x="10074" y="15403"/>
                </a:lnTo>
                <a:lnTo>
                  <a:pt x="10925" y="15574"/>
                </a:lnTo>
                <a:lnTo>
                  <a:pt x="11777" y="15695"/>
                </a:lnTo>
                <a:lnTo>
                  <a:pt x="12653" y="15817"/>
                </a:lnTo>
                <a:lnTo>
                  <a:pt x="13310" y="15866"/>
                </a:lnTo>
                <a:lnTo>
                  <a:pt x="13651" y="15890"/>
                </a:lnTo>
                <a:lnTo>
                  <a:pt x="14016" y="15866"/>
                </a:lnTo>
                <a:lnTo>
                  <a:pt x="14356" y="15866"/>
                </a:lnTo>
                <a:lnTo>
                  <a:pt x="14697" y="15793"/>
                </a:lnTo>
                <a:lnTo>
                  <a:pt x="15013" y="15720"/>
                </a:lnTo>
                <a:lnTo>
                  <a:pt x="15330" y="15598"/>
                </a:lnTo>
                <a:lnTo>
                  <a:pt x="15476" y="15525"/>
                </a:lnTo>
                <a:lnTo>
                  <a:pt x="15597" y="15452"/>
                </a:lnTo>
                <a:lnTo>
                  <a:pt x="15719" y="15355"/>
                </a:lnTo>
                <a:lnTo>
                  <a:pt x="15792" y="15257"/>
                </a:lnTo>
                <a:lnTo>
                  <a:pt x="15865" y="15160"/>
                </a:lnTo>
                <a:lnTo>
                  <a:pt x="15914" y="15038"/>
                </a:lnTo>
                <a:lnTo>
                  <a:pt x="15962" y="14941"/>
                </a:lnTo>
                <a:lnTo>
                  <a:pt x="15987" y="14819"/>
                </a:lnTo>
                <a:lnTo>
                  <a:pt x="16011" y="14552"/>
                </a:lnTo>
                <a:lnTo>
                  <a:pt x="15987" y="14284"/>
                </a:lnTo>
                <a:lnTo>
                  <a:pt x="15938" y="14016"/>
                </a:lnTo>
                <a:lnTo>
                  <a:pt x="15865" y="13749"/>
                </a:lnTo>
                <a:lnTo>
                  <a:pt x="15987" y="13651"/>
                </a:lnTo>
                <a:lnTo>
                  <a:pt x="16084" y="13530"/>
                </a:lnTo>
                <a:lnTo>
                  <a:pt x="16181" y="13408"/>
                </a:lnTo>
                <a:lnTo>
                  <a:pt x="16254" y="13262"/>
                </a:lnTo>
                <a:lnTo>
                  <a:pt x="16376" y="12946"/>
                </a:lnTo>
                <a:lnTo>
                  <a:pt x="16425" y="12654"/>
                </a:lnTo>
                <a:lnTo>
                  <a:pt x="16449" y="12410"/>
                </a:lnTo>
                <a:lnTo>
                  <a:pt x="16449" y="12070"/>
                </a:lnTo>
                <a:lnTo>
                  <a:pt x="16425" y="11875"/>
                </a:lnTo>
                <a:lnTo>
                  <a:pt x="16400" y="11680"/>
                </a:lnTo>
                <a:lnTo>
                  <a:pt x="16352" y="11534"/>
                </a:lnTo>
                <a:lnTo>
                  <a:pt x="16279" y="11388"/>
                </a:lnTo>
                <a:lnTo>
                  <a:pt x="16425" y="11267"/>
                </a:lnTo>
                <a:lnTo>
                  <a:pt x="16546" y="11096"/>
                </a:lnTo>
                <a:lnTo>
                  <a:pt x="16668" y="10926"/>
                </a:lnTo>
                <a:lnTo>
                  <a:pt x="16765" y="10756"/>
                </a:lnTo>
                <a:lnTo>
                  <a:pt x="16838" y="10561"/>
                </a:lnTo>
                <a:lnTo>
                  <a:pt x="16887" y="10342"/>
                </a:lnTo>
                <a:lnTo>
                  <a:pt x="16911" y="10147"/>
                </a:lnTo>
                <a:lnTo>
                  <a:pt x="16936" y="9953"/>
                </a:lnTo>
                <a:lnTo>
                  <a:pt x="16911" y="9758"/>
                </a:lnTo>
                <a:lnTo>
                  <a:pt x="16838" y="9515"/>
                </a:lnTo>
                <a:lnTo>
                  <a:pt x="16717" y="9271"/>
                </a:lnTo>
                <a:lnTo>
                  <a:pt x="16571" y="9053"/>
                </a:lnTo>
                <a:lnTo>
                  <a:pt x="16717" y="8931"/>
                </a:lnTo>
                <a:lnTo>
                  <a:pt x="16838" y="8785"/>
                </a:lnTo>
                <a:lnTo>
                  <a:pt x="16936" y="8615"/>
                </a:lnTo>
                <a:lnTo>
                  <a:pt x="17033" y="8444"/>
                </a:lnTo>
                <a:lnTo>
                  <a:pt x="17106" y="8274"/>
                </a:lnTo>
                <a:lnTo>
                  <a:pt x="17155" y="8079"/>
                </a:lnTo>
                <a:lnTo>
                  <a:pt x="17179" y="7885"/>
                </a:lnTo>
                <a:lnTo>
                  <a:pt x="17203" y="7690"/>
                </a:lnTo>
                <a:lnTo>
                  <a:pt x="17179" y="7447"/>
                </a:lnTo>
                <a:lnTo>
                  <a:pt x="17106" y="7252"/>
                </a:lnTo>
                <a:lnTo>
                  <a:pt x="17009" y="7057"/>
                </a:lnTo>
                <a:lnTo>
                  <a:pt x="16887" y="6887"/>
                </a:lnTo>
                <a:lnTo>
                  <a:pt x="16717" y="6741"/>
                </a:lnTo>
                <a:lnTo>
                  <a:pt x="16546" y="6619"/>
                </a:lnTo>
                <a:lnTo>
                  <a:pt x="16352" y="6498"/>
                </a:lnTo>
                <a:lnTo>
                  <a:pt x="16157" y="6400"/>
                </a:lnTo>
                <a:lnTo>
                  <a:pt x="15938" y="6303"/>
                </a:lnTo>
                <a:lnTo>
                  <a:pt x="15719" y="6206"/>
                </a:lnTo>
                <a:lnTo>
                  <a:pt x="15232" y="6084"/>
                </a:lnTo>
                <a:lnTo>
                  <a:pt x="14746" y="5987"/>
                </a:lnTo>
                <a:lnTo>
                  <a:pt x="14259" y="5938"/>
                </a:lnTo>
                <a:lnTo>
                  <a:pt x="13845" y="5889"/>
                </a:lnTo>
                <a:lnTo>
                  <a:pt x="13432" y="5865"/>
                </a:lnTo>
                <a:lnTo>
                  <a:pt x="12604" y="5841"/>
                </a:lnTo>
                <a:lnTo>
                  <a:pt x="11607" y="5841"/>
                </a:lnTo>
                <a:lnTo>
                  <a:pt x="11266" y="5865"/>
                </a:lnTo>
                <a:lnTo>
                  <a:pt x="11461" y="5354"/>
                </a:lnTo>
                <a:lnTo>
                  <a:pt x="11655" y="4843"/>
                </a:lnTo>
                <a:lnTo>
                  <a:pt x="11826" y="4308"/>
                </a:lnTo>
                <a:lnTo>
                  <a:pt x="11996" y="3797"/>
                </a:lnTo>
                <a:lnTo>
                  <a:pt x="12142" y="3261"/>
                </a:lnTo>
                <a:lnTo>
                  <a:pt x="12239" y="2726"/>
                </a:lnTo>
                <a:lnTo>
                  <a:pt x="12264" y="2458"/>
                </a:lnTo>
                <a:lnTo>
                  <a:pt x="12264" y="2191"/>
                </a:lnTo>
                <a:lnTo>
                  <a:pt x="12239" y="1899"/>
                </a:lnTo>
                <a:lnTo>
                  <a:pt x="12215" y="1631"/>
                </a:lnTo>
                <a:lnTo>
                  <a:pt x="12166" y="1412"/>
                </a:lnTo>
                <a:lnTo>
                  <a:pt x="12118" y="1217"/>
                </a:lnTo>
                <a:lnTo>
                  <a:pt x="12045" y="1023"/>
                </a:lnTo>
                <a:lnTo>
                  <a:pt x="11972" y="853"/>
                </a:lnTo>
                <a:lnTo>
                  <a:pt x="11850" y="682"/>
                </a:lnTo>
                <a:lnTo>
                  <a:pt x="11728" y="512"/>
                </a:lnTo>
                <a:lnTo>
                  <a:pt x="11582" y="366"/>
                </a:lnTo>
                <a:lnTo>
                  <a:pt x="11412" y="220"/>
                </a:lnTo>
                <a:lnTo>
                  <a:pt x="11266" y="147"/>
                </a:lnTo>
                <a:lnTo>
                  <a:pt x="11120" y="74"/>
                </a:lnTo>
                <a:lnTo>
                  <a:pt x="10925" y="25"/>
                </a:lnTo>
                <a:lnTo>
                  <a:pt x="10731" y="1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140;p21">
            <a:extLst>
              <a:ext uri="{FF2B5EF4-FFF2-40B4-BE49-F238E27FC236}">
                <a16:creationId xmlns:a16="http://schemas.microsoft.com/office/drawing/2014/main" id="{C3E7DB3D-9FA2-43AC-A9C6-E634F0B87E8C}"/>
              </a:ext>
            </a:extLst>
          </p:cNvPr>
          <p:cNvSpPr txBox="1">
            <a:spLocks/>
          </p:cNvSpPr>
          <p:nvPr/>
        </p:nvSpPr>
        <p:spPr>
          <a:xfrm>
            <a:off x="1265858" y="1034866"/>
            <a:ext cx="7196706" cy="28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nos"/>
              <a:buChar char="◈"/>
              <a:defRPr sz="3000" b="0" i="0" u="none" strike="noStrike" cap="none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nos"/>
              <a:buChar char="◆"/>
              <a:defRPr sz="2400" b="0" i="0" u="none" strike="noStrike" cap="none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nos"/>
              <a:buChar char="◇"/>
              <a:defRPr sz="2400" b="0" i="0" u="none" strike="noStrike" cap="none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nos"/>
              <a:buChar char="⬥"/>
              <a:defRPr sz="1800" b="0" i="0" u="none" strike="noStrike" cap="none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nos"/>
              <a:buChar char="⬦"/>
              <a:defRPr sz="1800" b="0" i="0" u="none" strike="noStrike" cap="none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nos"/>
              <a:buChar char="⬦"/>
              <a:defRPr sz="1800" b="0" i="0" u="none" strike="noStrike" cap="none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nos"/>
              <a:buChar char="⬦"/>
              <a:defRPr sz="1800" b="0" i="0" u="none" strike="noStrike" cap="none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nos"/>
              <a:buChar char="⬦"/>
              <a:defRPr sz="1800" b="0" i="0" u="none" strike="noStrike" cap="none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nos"/>
              <a:buChar char="⬦"/>
              <a:defRPr sz="1800" b="0" i="0" u="none" strike="noStrike" cap="none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9pPr>
          </a:lstStyle>
          <a:p>
            <a:pPr marL="412750" indent="-342900">
              <a:buClr>
                <a:srgbClr val="00B050"/>
              </a:buClr>
              <a:buSzPts val="2500"/>
              <a:buFont typeface="Wingdings" panose="05000000000000000000" pitchFamily="2" charset="2"/>
              <a:buChar char="ü"/>
            </a:pPr>
            <a:r>
              <a:rPr lang="en-US" sz="2400" b="1" dirty="0"/>
              <a:t>AI Integration: </a:t>
            </a:r>
            <a:r>
              <a:rPr lang="en-US" sz="2400" dirty="0"/>
              <a:t>We</a:t>
            </a:r>
            <a:r>
              <a:rPr lang="en-US" sz="2400" b="1" dirty="0"/>
              <a:t> </a:t>
            </a:r>
            <a:r>
              <a:rPr lang="en-US" sz="2400" dirty="0"/>
              <a:t>achieved seamless integration with </a:t>
            </a:r>
            <a:r>
              <a:rPr lang="en-US" sz="2400" dirty="0" err="1"/>
              <a:t>OpenAI</a:t>
            </a:r>
            <a:r>
              <a:rPr lang="en-US" sz="2400" dirty="0"/>
              <a:t>.</a:t>
            </a:r>
            <a:endParaRPr lang="he-IL" sz="2400" dirty="0"/>
          </a:p>
          <a:p>
            <a:pPr marL="412750" indent="-342900">
              <a:buClr>
                <a:srgbClr val="00B050"/>
              </a:buClr>
              <a:buSzPts val="2500"/>
              <a:buFont typeface="Wingdings" panose="05000000000000000000" pitchFamily="2" charset="2"/>
              <a:buChar char="ü"/>
            </a:pPr>
            <a:r>
              <a:rPr lang="en-US" sz="2400" b="1" dirty="0"/>
              <a:t>Gameplay Mechanics: </a:t>
            </a:r>
            <a:r>
              <a:rPr lang="en-US" sz="2400" dirty="0"/>
              <a:t>We</a:t>
            </a:r>
            <a:r>
              <a:rPr lang="en-US" sz="2400" b="1" dirty="0"/>
              <a:t> </a:t>
            </a:r>
            <a:r>
              <a:rPr lang="en-US" sz="2400" dirty="0"/>
              <a:t>Successfully implemented six core mechanics.</a:t>
            </a:r>
            <a:endParaRPr lang="he-IL" sz="2400" dirty="0"/>
          </a:p>
          <a:p>
            <a:pPr indent="-387350">
              <a:buClr>
                <a:srgbClr val="00B050"/>
              </a:buClr>
              <a:buSzPts val="2500"/>
              <a:buFont typeface="Wingdings" panose="05000000000000000000" pitchFamily="2" charset="2"/>
              <a:buChar char="ü"/>
            </a:pPr>
            <a:r>
              <a:rPr lang="en-US" sz="2400" b="1" dirty="0"/>
              <a:t>Game Worlds / Scalability: </a:t>
            </a:r>
            <a:r>
              <a:rPr lang="en-US" sz="2400" dirty="0"/>
              <a:t>Handles multiple locations and adventures, can be easily expanded.</a:t>
            </a:r>
          </a:p>
          <a:p>
            <a:pPr indent="-387350">
              <a:buClr>
                <a:srgbClr val="00B050"/>
              </a:buClr>
              <a:buSzPts val="2500"/>
              <a:buFont typeface="Wingdings" panose="05000000000000000000" pitchFamily="2" charset="2"/>
              <a:buChar char="ü"/>
            </a:pPr>
            <a:r>
              <a:rPr lang="en-US" sz="2400" b="1" dirty="0"/>
              <a:t>Visual Design:</a:t>
            </a:r>
            <a:r>
              <a:rPr lang="en-US" sz="2400" dirty="0"/>
              <a:t> We created a visually engaging interface.</a:t>
            </a:r>
          </a:p>
          <a:p>
            <a:pPr indent="-387350">
              <a:buSzPts val="2500"/>
              <a:buFont typeface="Wingdings" panose="05000000000000000000" pitchFamily="2" charset="2"/>
              <a:buChar char="ü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298130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3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158" name="Google Shape;158;p23"/>
          <p:cNvSpPr txBox="1">
            <a:spLocks noGrp="1"/>
          </p:cNvSpPr>
          <p:nvPr>
            <p:ph type="title" idx="4294967295"/>
          </p:nvPr>
        </p:nvSpPr>
        <p:spPr>
          <a:xfrm>
            <a:off x="2105300" y="475571"/>
            <a:ext cx="6068400" cy="69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 dirty="0"/>
              <a:t>Project Metrics – Not Achieved</a:t>
            </a:r>
            <a:endParaRPr sz="3100" dirty="0"/>
          </a:p>
        </p:txBody>
      </p:sp>
      <p:sp>
        <p:nvSpPr>
          <p:cNvPr id="2" name="Google Shape;140;p21">
            <a:extLst>
              <a:ext uri="{FF2B5EF4-FFF2-40B4-BE49-F238E27FC236}">
                <a16:creationId xmlns:a16="http://schemas.microsoft.com/office/drawing/2014/main" id="{28FA58E3-EAF0-DB98-8D5D-B6A116F827B0}"/>
              </a:ext>
            </a:extLst>
          </p:cNvPr>
          <p:cNvSpPr txBox="1">
            <a:spLocks/>
          </p:cNvSpPr>
          <p:nvPr/>
        </p:nvSpPr>
        <p:spPr>
          <a:xfrm>
            <a:off x="1251344" y="1013095"/>
            <a:ext cx="7196706" cy="28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nos"/>
              <a:buChar char="◈"/>
              <a:defRPr sz="3000" b="0" i="0" u="none" strike="noStrike" cap="none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nos"/>
              <a:buChar char="◆"/>
              <a:defRPr sz="2400" b="0" i="0" u="none" strike="noStrike" cap="none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nos"/>
              <a:buChar char="◇"/>
              <a:defRPr sz="2400" b="0" i="0" u="none" strike="noStrike" cap="none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nos"/>
              <a:buChar char="⬥"/>
              <a:defRPr sz="1800" b="0" i="0" u="none" strike="noStrike" cap="none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nos"/>
              <a:buChar char="⬦"/>
              <a:defRPr sz="1800" b="0" i="0" u="none" strike="noStrike" cap="none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nos"/>
              <a:buChar char="⬦"/>
              <a:defRPr sz="1800" b="0" i="0" u="none" strike="noStrike" cap="none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nos"/>
              <a:buChar char="⬦"/>
              <a:defRPr sz="1800" b="0" i="0" u="none" strike="noStrike" cap="none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nos"/>
              <a:buChar char="⬦"/>
              <a:defRPr sz="1800" b="0" i="0" u="none" strike="noStrike" cap="none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nos"/>
              <a:buChar char="⬦"/>
              <a:defRPr sz="1800" b="0" i="0" u="none" strike="noStrike" cap="none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9pPr>
          </a:lstStyle>
          <a:p>
            <a:pPr indent="-387350">
              <a:buClr>
                <a:srgbClr val="C00000"/>
              </a:buClr>
              <a:buSzPts val="2500"/>
              <a:buFont typeface="Wingdings" panose="05000000000000000000" pitchFamily="2" charset="2"/>
              <a:buChar char="Ø"/>
            </a:pPr>
            <a:r>
              <a:rPr lang="en-US" sz="2400" b="1" dirty="0"/>
              <a:t>Sound Keywords</a:t>
            </a:r>
            <a:r>
              <a:rPr lang="en-US" sz="2400" dirty="0"/>
              <a:t>: Sound wasn’t dynamically altered from extracted keywords.</a:t>
            </a:r>
          </a:p>
          <a:p>
            <a:pPr marL="412750" indent="-342900">
              <a:buClr>
                <a:srgbClr val="C00000"/>
              </a:buClr>
              <a:buSzPts val="2500"/>
              <a:buFont typeface="Wingdings" panose="05000000000000000000" pitchFamily="2" charset="2"/>
              <a:buChar char="Ø"/>
            </a:pPr>
            <a:endParaRPr lang="en-US" sz="2400" dirty="0"/>
          </a:p>
          <a:p>
            <a:pPr indent="-387350">
              <a:buClr>
                <a:srgbClr val="C00000"/>
              </a:buClr>
              <a:buSzPts val="2500"/>
              <a:buFont typeface="Wingdings" panose="05000000000000000000" pitchFamily="2" charset="2"/>
              <a:buChar char="Ø"/>
            </a:pPr>
            <a:r>
              <a:rPr lang="en-US" sz="2400" b="1" dirty="0"/>
              <a:t>Usability: </a:t>
            </a:r>
            <a:r>
              <a:rPr lang="en-US" sz="2400" dirty="0"/>
              <a:t>Some users found the interface non-intuitive. (Added How to Play)</a:t>
            </a:r>
          </a:p>
          <a:p>
            <a:pPr indent="-387350">
              <a:buClr>
                <a:srgbClr val="C00000"/>
              </a:buClr>
              <a:buSzPts val="2500"/>
              <a:buFont typeface="Wingdings" panose="05000000000000000000" pitchFamily="2" charset="2"/>
              <a:buChar char="Ø"/>
            </a:pPr>
            <a:endParaRPr lang="en-US" sz="2400" dirty="0"/>
          </a:p>
          <a:p>
            <a:pPr indent="-387350">
              <a:buClr>
                <a:srgbClr val="C00000"/>
              </a:buClr>
              <a:buSzPts val="2500"/>
              <a:buFont typeface="Wingdings" panose="05000000000000000000" pitchFamily="2" charset="2"/>
              <a:buChar char="Ø"/>
            </a:pPr>
            <a:r>
              <a:rPr lang="en-US" sz="2400" b="1" dirty="0"/>
              <a:t>Reward System: </a:t>
            </a:r>
            <a:r>
              <a:rPr lang="en-US" sz="2400" dirty="0"/>
              <a:t>We couldn’t implement motivating rewards due to time constraints.</a:t>
            </a:r>
            <a:endParaRPr lang="en-GB" sz="2400" dirty="0"/>
          </a:p>
        </p:txBody>
      </p:sp>
      <p:sp>
        <p:nvSpPr>
          <p:cNvPr id="7" name="Google Shape;224;p32">
            <a:extLst>
              <a:ext uri="{FF2B5EF4-FFF2-40B4-BE49-F238E27FC236}">
                <a16:creationId xmlns:a16="http://schemas.microsoft.com/office/drawing/2014/main" id="{57066FE3-47F6-4359-BEBC-625D6D46B497}"/>
              </a:ext>
            </a:extLst>
          </p:cNvPr>
          <p:cNvSpPr/>
          <p:nvPr/>
        </p:nvSpPr>
        <p:spPr>
          <a:xfrm>
            <a:off x="1480902" y="574684"/>
            <a:ext cx="664746" cy="616966"/>
          </a:xfrm>
          <a:custGeom>
            <a:avLst/>
            <a:gdLst/>
            <a:ahLst/>
            <a:cxnLst/>
            <a:rect l="l" t="t" r="r" b="b"/>
            <a:pathLst>
              <a:path w="16571" h="14405" extrusionOk="0">
                <a:moveTo>
                  <a:pt x="8103" y="4623"/>
                </a:moveTo>
                <a:lnTo>
                  <a:pt x="7811" y="4818"/>
                </a:lnTo>
                <a:lnTo>
                  <a:pt x="7665" y="4915"/>
                </a:lnTo>
                <a:lnTo>
                  <a:pt x="7519" y="5013"/>
                </a:lnTo>
                <a:lnTo>
                  <a:pt x="7470" y="4623"/>
                </a:lnTo>
                <a:close/>
                <a:moveTo>
                  <a:pt x="8516" y="4599"/>
                </a:moveTo>
                <a:lnTo>
                  <a:pt x="8760" y="4623"/>
                </a:lnTo>
                <a:lnTo>
                  <a:pt x="9003" y="4648"/>
                </a:lnTo>
                <a:lnTo>
                  <a:pt x="9027" y="4648"/>
                </a:lnTo>
                <a:lnTo>
                  <a:pt x="8979" y="4672"/>
                </a:lnTo>
                <a:lnTo>
                  <a:pt x="8930" y="4721"/>
                </a:lnTo>
                <a:lnTo>
                  <a:pt x="8930" y="4696"/>
                </a:lnTo>
                <a:lnTo>
                  <a:pt x="8857" y="4769"/>
                </a:lnTo>
                <a:lnTo>
                  <a:pt x="8735" y="4818"/>
                </a:lnTo>
                <a:lnTo>
                  <a:pt x="8541" y="4940"/>
                </a:lnTo>
                <a:lnTo>
                  <a:pt x="8273" y="5134"/>
                </a:lnTo>
                <a:lnTo>
                  <a:pt x="8030" y="5329"/>
                </a:lnTo>
                <a:lnTo>
                  <a:pt x="7811" y="5475"/>
                </a:lnTo>
                <a:lnTo>
                  <a:pt x="7567" y="5621"/>
                </a:lnTo>
                <a:lnTo>
                  <a:pt x="7543" y="5256"/>
                </a:lnTo>
                <a:lnTo>
                  <a:pt x="7665" y="5232"/>
                </a:lnTo>
                <a:lnTo>
                  <a:pt x="7786" y="5159"/>
                </a:lnTo>
                <a:lnTo>
                  <a:pt x="8005" y="5037"/>
                </a:lnTo>
                <a:lnTo>
                  <a:pt x="8297" y="4842"/>
                </a:lnTo>
                <a:lnTo>
                  <a:pt x="8443" y="4745"/>
                </a:lnTo>
                <a:lnTo>
                  <a:pt x="8516" y="4599"/>
                </a:lnTo>
                <a:close/>
                <a:moveTo>
                  <a:pt x="9003" y="5086"/>
                </a:moveTo>
                <a:lnTo>
                  <a:pt x="8930" y="5572"/>
                </a:lnTo>
                <a:lnTo>
                  <a:pt x="8881" y="5572"/>
                </a:lnTo>
                <a:lnTo>
                  <a:pt x="8833" y="5597"/>
                </a:lnTo>
                <a:lnTo>
                  <a:pt x="8419" y="5864"/>
                </a:lnTo>
                <a:lnTo>
                  <a:pt x="8005" y="6108"/>
                </a:lnTo>
                <a:lnTo>
                  <a:pt x="7835" y="6181"/>
                </a:lnTo>
                <a:lnTo>
                  <a:pt x="7640" y="6278"/>
                </a:lnTo>
                <a:lnTo>
                  <a:pt x="7616" y="5889"/>
                </a:lnTo>
                <a:lnTo>
                  <a:pt x="7738" y="5840"/>
                </a:lnTo>
                <a:lnTo>
                  <a:pt x="7859" y="5791"/>
                </a:lnTo>
                <a:lnTo>
                  <a:pt x="8103" y="5645"/>
                </a:lnTo>
                <a:lnTo>
                  <a:pt x="9003" y="5086"/>
                </a:lnTo>
                <a:close/>
                <a:moveTo>
                  <a:pt x="8881" y="6010"/>
                </a:moveTo>
                <a:lnTo>
                  <a:pt x="8857" y="6181"/>
                </a:lnTo>
                <a:lnTo>
                  <a:pt x="8857" y="6254"/>
                </a:lnTo>
                <a:lnTo>
                  <a:pt x="8784" y="6254"/>
                </a:lnTo>
                <a:lnTo>
                  <a:pt x="8735" y="6278"/>
                </a:lnTo>
                <a:lnTo>
                  <a:pt x="8200" y="6570"/>
                </a:lnTo>
                <a:lnTo>
                  <a:pt x="7689" y="6862"/>
                </a:lnTo>
                <a:lnTo>
                  <a:pt x="7665" y="6594"/>
                </a:lnTo>
                <a:lnTo>
                  <a:pt x="7811" y="6570"/>
                </a:lnTo>
                <a:lnTo>
                  <a:pt x="7932" y="6521"/>
                </a:lnTo>
                <a:lnTo>
                  <a:pt x="8176" y="6400"/>
                </a:lnTo>
                <a:lnTo>
                  <a:pt x="8541" y="6229"/>
                </a:lnTo>
                <a:lnTo>
                  <a:pt x="8711" y="6132"/>
                </a:lnTo>
                <a:lnTo>
                  <a:pt x="8881" y="6010"/>
                </a:lnTo>
                <a:close/>
                <a:moveTo>
                  <a:pt x="8833" y="6594"/>
                </a:moveTo>
                <a:lnTo>
                  <a:pt x="8808" y="6765"/>
                </a:lnTo>
                <a:lnTo>
                  <a:pt x="8760" y="6789"/>
                </a:lnTo>
                <a:lnTo>
                  <a:pt x="8565" y="6862"/>
                </a:lnTo>
                <a:lnTo>
                  <a:pt x="8395" y="6959"/>
                </a:lnTo>
                <a:lnTo>
                  <a:pt x="8054" y="7178"/>
                </a:lnTo>
                <a:lnTo>
                  <a:pt x="7859" y="7300"/>
                </a:lnTo>
                <a:lnTo>
                  <a:pt x="7689" y="7446"/>
                </a:lnTo>
                <a:lnTo>
                  <a:pt x="7689" y="7105"/>
                </a:lnTo>
                <a:lnTo>
                  <a:pt x="8273" y="6862"/>
                </a:lnTo>
                <a:lnTo>
                  <a:pt x="8833" y="6594"/>
                </a:lnTo>
                <a:close/>
                <a:moveTo>
                  <a:pt x="8784" y="7154"/>
                </a:moveTo>
                <a:lnTo>
                  <a:pt x="8760" y="7470"/>
                </a:lnTo>
                <a:lnTo>
                  <a:pt x="8687" y="7495"/>
                </a:lnTo>
                <a:lnTo>
                  <a:pt x="8516" y="7568"/>
                </a:lnTo>
                <a:lnTo>
                  <a:pt x="8370" y="7665"/>
                </a:lnTo>
                <a:lnTo>
                  <a:pt x="8103" y="7884"/>
                </a:lnTo>
                <a:lnTo>
                  <a:pt x="7908" y="8030"/>
                </a:lnTo>
                <a:lnTo>
                  <a:pt x="7713" y="8200"/>
                </a:lnTo>
                <a:lnTo>
                  <a:pt x="7689" y="7787"/>
                </a:lnTo>
                <a:lnTo>
                  <a:pt x="7835" y="7714"/>
                </a:lnTo>
                <a:lnTo>
                  <a:pt x="7981" y="7641"/>
                </a:lnTo>
                <a:lnTo>
                  <a:pt x="8249" y="7470"/>
                </a:lnTo>
                <a:lnTo>
                  <a:pt x="8516" y="7300"/>
                </a:lnTo>
                <a:lnTo>
                  <a:pt x="8784" y="7154"/>
                </a:lnTo>
                <a:close/>
                <a:moveTo>
                  <a:pt x="8735" y="7835"/>
                </a:moveTo>
                <a:lnTo>
                  <a:pt x="8711" y="8103"/>
                </a:lnTo>
                <a:lnTo>
                  <a:pt x="8638" y="8127"/>
                </a:lnTo>
                <a:lnTo>
                  <a:pt x="8468" y="8249"/>
                </a:lnTo>
                <a:lnTo>
                  <a:pt x="8322" y="8371"/>
                </a:lnTo>
                <a:lnTo>
                  <a:pt x="8030" y="8662"/>
                </a:lnTo>
                <a:lnTo>
                  <a:pt x="7811" y="8857"/>
                </a:lnTo>
                <a:lnTo>
                  <a:pt x="7738" y="8444"/>
                </a:lnTo>
                <a:lnTo>
                  <a:pt x="7859" y="8395"/>
                </a:lnTo>
                <a:lnTo>
                  <a:pt x="8005" y="8322"/>
                </a:lnTo>
                <a:lnTo>
                  <a:pt x="8249" y="8176"/>
                </a:lnTo>
                <a:lnTo>
                  <a:pt x="8492" y="8006"/>
                </a:lnTo>
                <a:lnTo>
                  <a:pt x="8735" y="7835"/>
                </a:lnTo>
                <a:close/>
                <a:moveTo>
                  <a:pt x="8662" y="8687"/>
                </a:moveTo>
                <a:lnTo>
                  <a:pt x="8589" y="9198"/>
                </a:lnTo>
                <a:lnTo>
                  <a:pt x="8346" y="9125"/>
                </a:lnTo>
                <a:lnTo>
                  <a:pt x="8103" y="9100"/>
                </a:lnTo>
                <a:lnTo>
                  <a:pt x="8273" y="8979"/>
                </a:lnTo>
                <a:lnTo>
                  <a:pt x="8468" y="8833"/>
                </a:lnTo>
                <a:lnTo>
                  <a:pt x="8662" y="8687"/>
                </a:lnTo>
                <a:close/>
                <a:moveTo>
                  <a:pt x="7981" y="4088"/>
                </a:moveTo>
                <a:lnTo>
                  <a:pt x="7713" y="4112"/>
                </a:lnTo>
                <a:lnTo>
                  <a:pt x="7421" y="4137"/>
                </a:lnTo>
                <a:lnTo>
                  <a:pt x="7324" y="4137"/>
                </a:lnTo>
                <a:lnTo>
                  <a:pt x="7300" y="4161"/>
                </a:lnTo>
                <a:lnTo>
                  <a:pt x="7348" y="4210"/>
                </a:lnTo>
                <a:lnTo>
                  <a:pt x="7348" y="4210"/>
                </a:lnTo>
                <a:lnTo>
                  <a:pt x="7275" y="4185"/>
                </a:lnTo>
                <a:lnTo>
                  <a:pt x="7178" y="4185"/>
                </a:lnTo>
                <a:lnTo>
                  <a:pt x="7081" y="4234"/>
                </a:lnTo>
                <a:lnTo>
                  <a:pt x="7056" y="4283"/>
                </a:lnTo>
                <a:lnTo>
                  <a:pt x="7032" y="4331"/>
                </a:lnTo>
                <a:lnTo>
                  <a:pt x="7008" y="4502"/>
                </a:lnTo>
                <a:lnTo>
                  <a:pt x="6983" y="4672"/>
                </a:lnTo>
                <a:lnTo>
                  <a:pt x="6983" y="5037"/>
                </a:lnTo>
                <a:lnTo>
                  <a:pt x="7056" y="5743"/>
                </a:lnTo>
                <a:lnTo>
                  <a:pt x="7105" y="6448"/>
                </a:lnTo>
                <a:lnTo>
                  <a:pt x="7105" y="7154"/>
                </a:lnTo>
                <a:lnTo>
                  <a:pt x="7105" y="7738"/>
                </a:lnTo>
                <a:lnTo>
                  <a:pt x="7129" y="8322"/>
                </a:lnTo>
                <a:lnTo>
                  <a:pt x="7154" y="8638"/>
                </a:lnTo>
                <a:lnTo>
                  <a:pt x="7202" y="8930"/>
                </a:lnTo>
                <a:lnTo>
                  <a:pt x="7275" y="9198"/>
                </a:lnTo>
                <a:lnTo>
                  <a:pt x="7397" y="9465"/>
                </a:lnTo>
                <a:lnTo>
                  <a:pt x="7446" y="9538"/>
                </a:lnTo>
                <a:lnTo>
                  <a:pt x="7519" y="9587"/>
                </a:lnTo>
                <a:lnTo>
                  <a:pt x="7567" y="9636"/>
                </a:lnTo>
                <a:lnTo>
                  <a:pt x="7592" y="9660"/>
                </a:lnTo>
                <a:lnTo>
                  <a:pt x="7713" y="9660"/>
                </a:lnTo>
                <a:lnTo>
                  <a:pt x="7932" y="9563"/>
                </a:lnTo>
                <a:lnTo>
                  <a:pt x="8054" y="9538"/>
                </a:lnTo>
                <a:lnTo>
                  <a:pt x="8176" y="9538"/>
                </a:lnTo>
                <a:lnTo>
                  <a:pt x="8297" y="9587"/>
                </a:lnTo>
                <a:lnTo>
                  <a:pt x="8419" y="9636"/>
                </a:lnTo>
                <a:lnTo>
                  <a:pt x="8541" y="9684"/>
                </a:lnTo>
                <a:lnTo>
                  <a:pt x="8687" y="9709"/>
                </a:lnTo>
                <a:lnTo>
                  <a:pt x="8760" y="9709"/>
                </a:lnTo>
                <a:lnTo>
                  <a:pt x="8833" y="9684"/>
                </a:lnTo>
                <a:lnTo>
                  <a:pt x="8906" y="9636"/>
                </a:lnTo>
                <a:lnTo>
                  <a:pt x="8930" y="9563"/>
                </a:lnTo>
                <a:lnTo>
                  <a:pt x="9027" y="9490"/>
                </a:lnTo>
                <a:lnTo>
                  <a:pt x="9052" y="9441"/>
                </a:lnTo>
                <a:lnTo>
                  <a:pt x="9076" y="9392"/>
                </a:lnTo>
                <a:lnTo>
                  <a:pt x="9198" y="8760"/>
                </a:lnTo>
                <a:lnTo>
                  <a:pt x="9246" y="8127"/>
                </a:lnTo>
                <a:lnTo>
                  <a:pt x="9295" y="7495"/>
                </a:lnTo>
                <a:lnTo>
                  <a:pt x="9319" y="6886"/>
                </a:lnTo>
                <a:lnTo>
                  <a:pt x="9368" y="6278"/>
                </a:lnTo>
                <a:lnTo>
                  <a:pt x="9417" y="5694"/>
                </a:lnTo>
                <a:lnTo>
                  <a:pt x="9490" y="5110"/>
                </a:lnTo>
                <a:lnTo>
                  <a:pt x="9514" y="4526"/>
                </a:lnTo>
                <a:lnTo>
                  <a:pt x="9514" y="4453"/>
                </a:lnTo>
                <a:lnTo>
                  <a:pt x="9490" y="4404"/>
                </a:lnTo>
                <a:lnTo>
                  <a:pt x="9465" y="4356"/>
                </a:lnTo>
                <a:lnTo>
                  <a:pt x="9417" y="4331"/>
                </a:lnTo>
                <a:lnTo>
                  <a:pt x="9319" y="4307"/>
                </a:lnTo>
                <a:lnTo>
                  <a:pt x="9246" y="4210"/>
                </a:lnTo>
                <a:lnTo>
                  <a:pt x="9198" y="4185"/>
                </a:lnTo>
                <a:lnTo>
                  <a:pt x="9149" y="4161"/>
                </a:lnTo>
                <a:lnTo>
                  <a:pt x="8857" y="4112"/>
                </a:lnTo>
                <a:lnTo>
                  <a:pt x="8565" y="4088"/>
                </a:lnTo>
                <a:close/>
                <a:moveTo>
                  <a:pt x="8176" y="10585"/>
                </a:moveTo>
                <a:lnTo>
                  <a:pt x="7932" y="10804"/>
                </a:lnTo>
                <a:lnTo>
                  <a:pt x="7689" y="10974"/>
                </a:lnTo>
                <a:lnTo>
                  <a:pt x="7738" y="10877"/>
                </a:lnTo>
                <a:lnTo>
                  <a:pt x="7786" y="10755"/>
                </a:lnTo>
                <a:lnTo>
                  <a:pt x="7859" y="10658"/>
                </a:lnTo>
                <a:lnTo>
                  <a:pt x="7957" y="10585"/>
                </a:lnTo>
                <a:lnTo>
                  <a:pt x="8030" y="10609"/>
                </a:lnTo>
                <a:lnTo>
                  <a:pt x="8103" y="10585"/>
                </a:lnTo>
                <a:close/>
                <a:moveTo>
                  <a:pt x="8614" y="10682"/>
                </a:moveTo>
                <a:lnTo>
                  <a:pt x="8687" y="10779"/>
                </a:lnTo>
                <a:lnTo>
                  <a:pt x="8760" y="10877"/>
                </a:lnTo>
                <a:lnTo>
                  <a:pt x="8565" y="10998"/>
                </a:lnTo>
                <a:lnTo>
                  <a:pt x="8395" y="11144"/>
                </a:lnTo>
                <a:lnTo>
                  <a:pt x="8078" y="11436"/>
                </a:lnTo>
                <a:lnTo>
                  <a:pt x="7957" y="11582"/>
                </a:lnTo>
                <a:lnTo>
                  <a:pt x="7859" y="11704"/>
                </a:lnTo>
                <a:lnTo>
                  <a:pt x="7786" y="11826"/>
                </a:lnTo>
                <a:lnTo>
                  <a:pt x="7713" y="11728"/>
                </a:lnTo>
                <a:lnTo>
                  <a:pt x="7665" y="11607"/>
                </a:lnTo>
                <a:lnTo>
                  <a:pt x="7640" y="11485"/>
                </a:lnTo>
                <a:lnTo>
                  <a:pt x="7640" y="11363"/>
                </a:lnTo>
                <a:lnTo>
                  <a:pt x="7786" y="11315"/>
                </a:lnTo>
                <a:lnTo>
                  <a:pt x="7908" y="11242"/>
                </a:lnTo>
                <a:lnTo>
                  <a:pt x="8176" y="11071"/>
                </a:lnTo>
                <a:lnTo>
                  <a:pt x="8395" y="10901"/>
                </a:lnTo>
                <a:lnTo>
                  <a:pt x="8614" y="10682"/>
                </a:lnTo>
                <a:close/>
                <a:moveTo>
                  <a:pt x="8857" y="11266"/>
                </a:moveTo>
                <a:lnTo>
                  <a:pt x="8833" y="11412"/>
                </a:lnTo>
                <a:lnTo>
                  <a:pt x="8784" y="11558"/>
                </a:lnTo>
                <a:lnTo>
                  <a:pt x="8711" y="11655"/>
                </a:lnTo>
                <a:lnTo>
                  <a:pt x="8614" y="11753"/>
                </a:lnTo>
                <a:lnTo>
                  <a:pt x="8492" y="11826"/>
                </a:lnTo>
                <a:lnTo>
                  <a:pt x="8370" y="11899"/>
                </a:lnTo>
                <a:lnTo>
                  <a:pt x="8200" y="11923"/>
                </a:lnTo>
                <a:lnTo>
                  <a:pt x="8030" y="11923"/>
                </a:lnTo>
                <a:lnTo>
                  <a:pt x="8176" y="11801"/>
                </a:lnTo>
                <a:lnTo>
                  <a:pt x="8273" y="11728"/>
                </a:lnTo>
                <a:lnTo>
                  <a:pt x="8565" y="11485"/>
                </a:lnTo>
                <a:lnTo>
                  <a:pt x="8857" y="11266"/>
                </a:lnTo>
                <a:close/>
                <a:moveTo>
                  <a:pt x="8176" y="10049"/>
                </a:moveTo>
                <a:lnTo>
                  <a:pt x="8054" y="10074"/>
                </a:lnTo>
                <a:lnTo>
                  <a:pt x="7957" y="10122"/>
                </a:lnTo>
                <a:lnTo>
                  <a:pt x="7811" y="10171"/>
                </a:lnTo>
                <a:lnTo>
                  <a:pt x="7689" y="10220"/>
                </a:lnTo>
                <a:lnTo>
                  <a:pt x="7592" y="10268"/>
                </a:lnTo>
                <a:lnTo>
                  <a:pt x="7519" y="10366"/>
                </a:lnTo>
                <a:lnTo>
                  <a:pt x="7373" y="10536"/>
                </a:lnTo>
                <a:lnTo>
                  <a:pt x="7275" y="10755"/>
                </a:lnTo>
                <a:lnTo>
                  <a:pt x="7202" y="10974"/>
                </a:lnTo>
                <a:lnTo>
                  <a:pt x="7154" y="11242"/>
                </a:lnTo>
                <a:lnTo>
                  <a:pt x="7154" y="11509"/>
                </a:lnTo>
                <a:lnTo>
                  <a:pt x="7202" y="11753"/>
                </a:lnTo>
                <a:lnTo>
                  <a:pt x="7324" y="11972"/>
                </a:lnTo>
                <a:lnTo>
                  <a:pt x="7397" y="12069"/>
                </a:lnTo>
                <a:lnTo>
                  <a:pt x="7470" y="12142"/>
                </a:lnTo>
                <a:lnTo>
                  <a:pt x="7567" y="12215"/>
                </a:lnTo>
                <a:lnTo>
                  <a:pt x="7689" y="12288"/>
                </a:lnTo>
                <a:lnTo>
                  <a:pt x="7786" y="12337"/>
                </a:lnTo>
                <a:lnTo>
                  <a:pt x="7932" y="12385"/>
                </a:lnTo>
                <a:lnTo>
                  <a:pt x="8054" y="12410"/>
                </a:lnTo>
                <a:lnTo>
                  <a:pt x="8346" y="12410"/>
                </a:lnTo>
                <a:lnTo>
                  <a:pt x="8492" y="12385"/>
                </a:lnTo>
                <a:lnTo>
                  <a:pt x="8614" y="12337"/>
                </a:lnTo>
                <a:lnTo>
                  <a:pt x="8711" y="12288"/>
                </a:lnTo>
                <a:lnTo>
                  <a:pt x="8833" y="12215"/>
                </a:lnTo>
                <a:lnTo>
                  <a:pt x="8930" y="12142"/>
                </a:lnTo>
                <a:lnTo>
                  <a:pt x="9076" y="11972"/>
                </a:lnTo>
                <a:lnTo>
                  <a:pt x="9198" y="11753"/>
                </a:lnTo>
                <a:lnTo>
                  <a:pt x="9295" y="11534"/>
                </a:lnTo>
                <a:lnTo>
                  <a:pt x="9319" y="11266"/>
                </a:lnTo>
                <a:lnTo>
                  <a:pt x="9319" y="10998"/>
                </a:lnTo>
                <a:lnTo>
                  <a:pt x="9246" y="10779"/>
                </a:lnTo>
                <a:lnTo>
                  <a:pt x="9149" y="10560"/>
                </a:lnTo>
                <a:lnTo>
                  <a:pt x="9003" y="10366"/>
                </a:lnTo>
                <a:lnTo>
                  <a:pt x="8833" y="10220"/>
                </a:lnTo>
                <a:lnTo>
                  <a:pt x="8735" y="10171"/>
                </a:lnTo>
                <a:lnTo>
                  <a:pt x="8638" y="10122"/>
                </a:lnTo>
                <a:lnTo>
                  <a:pt x="8395" y="10049"/>
                </a:lnTo>
                <a:close/>
                <a:moveTo>
                  <a:pt x="8322" y="535"/>
                </a:moveTo>
                <a:lnTo>
                  <a:pt x="8443" y="560"/>
                </a:lnTo>
                <a:lnTo>
                  <a:pt x="8638" y="657"/>
                </a:lnTo>
                <a:lnTo>
                  <a:pt x="8833" y="803"/>
                </a:lnTo>
                <a:lnTo>
                  <a:pt x="9003" y="973"/>
                </a:lnTo>
                <a:lnTo>
                  <a:pt x="9344" y="1338"/>
                </a:lnTo>
                <a:lnTo>
                  <a:pt x="9757" y="1971"/>
                </a:lnTo>
                <a:lnTo>
                  <a:pt x="10147" y="2652"/>
                </a:lnTo>
                <a:lnTo>
                  <a:pt x="10901" y="4015"/>
                </a:lnTo>
                <a:lnTo>
                  <a:pt x="11655" y="5402"/>
                </a:lnTo>
                <a:lnTo>
                  <a:pt x="12045" y="6083"/>
                </a:lnTo>
                <a:lnTo>
                  <a:pt x="12434" y="6740"/>
                </a:lnTo>
                <a:lnTo>
                  <a:pt x="13164" y="7957"/>
                </a:lnTo>
                <a:lnTo>
                  <a:pt x="13918" y="9173"/>
                </a:lnTo>
                <a:lnTo>
                  <a:pt x="14672" y="10366"/>
                </a:lnTo>
                <a:lnTo>
                  <a:pt x="15427" y="11582"/>
                </a:lnTo>
                <a:lnTo>
                  <a:pt x="15402" y="11655"/>
                </a:lnTo>
                <a:lnTo>
                  <a:pt x="15402" y="11704"/>
                </a:lnTo>
                <a:lnTo>
                  <a:pt x="15427" y="11777"/>
                </a:lnTo>
                <a:lnTo>
                  <a:pt x="15475" y="11826"/>
                </a:lnTo>
                <a:lnTo>
                  <a:pt x="15646" y="11972"/>
                </a:lnTo>
                <a:lnTo>
                  <a:pt x="15792" y="12191"/>
                </a:lnTo>
                <a:lnTo>
                  <a:pt x="15913" y="12434"/>
                </a:lnTo>
                <a:lnTo>
                  <a:pt x="16011" y="12677"/>
                </a:lnTo>
                <a:lnTo>
                  <a:pt x="16059" y="12945"/>
                </a:lnTo>
                <a:lnTo>
                  <a:pt x="16035" y="13067"/>
                </a:lnTo>
                <a:lnTo>
                  <a:pt x="16035" y="13188"/>
                </a:lnTo>
                <a:lnTo>
                  <a:pt x="15986" y="13286"/>
                </a:lnTo>
                <a:lnTo>
                  <a:pt x="15938" y="13407"/>
                </a:lnTo>
                <a:lnTo>
                  <a:pt x="15865" y="13505"/>
                </a:lnTo>
                <a:lnTo>
                  <a:pt x="15792" y="13578"/>
                </a:lnTo>
                <a:lnTo>
                  <a:pt x="15597" y="13699"/>
                </a:lnTo>
                <a:lnTo>
                  <a:pt x="15402" y="13772"/>
                </a:lnTo>
                <a:lnTo>
                  <a:pt x="15159" y="13821"/>
                </a:lnTo>
                <a:lnTo>
                  <a:pt x="14940" y="13845"/>
                </a:lnTo>
                <a:lnTo>
                  <a:pt x="14040" y="13845"/>
                </a:lnTo>
                <a:lnTo>
                  <a:pt x="11023" y="13821"/>
                </a:lnTo>
                <a:lnTo>
                  <a:pt x="9514" y="13797"/>
                </a:lnTo>
                <a:lnTo>
                  <a:pt x="8005" y="13797"/>
                </a:lnTo>
                <a:lnTo>
                  <a:pt x="5159" y="13821"/>
                </a:lnTo>
                <a:lnTo>
                  <a:pt x="3723" y="13870"/>
                </a:lnTo>
                <a:lnTo>
                  <a:pt x="2312" y="13918"/>
                </a:lnTo>
                <a:lnTo>
                  <a:pt x="1630" y="13918"/>
                </a:lnTo>
                <a:lnTo>
                  <a:pt x="1411" y="13894"/>
                </a:lnTo>
                <a:lnTo>
                  <a:pt x="1192" y="13845"/>
                </a:lnTo>
                <a:lnTo>
                  <a:pt x="998" y="13772"/>
                </a:lnTo>
                <a:lnTo>
                  <a:pt x="803" y="13675"/>
                </a:lnTo>
                <a:lnTo>
                  <a:pt x="633" y="13529"/>
                </a:lnTo>
                <a:lnTo>
                  <a:pt x="535" y="13432"/>
                </a:lnTo>
                <a:lnTo>
                  <a:pt x="487" y="13334"/>
                </a:lnTo>
                <a:lnTo>
                  <a:pt x="462" y="13261"/>
                </a:lnTo>
                <a:lnTo>
                  <a:pt x="438" y="13164"/>
                </a:lnTo>
                <a:lnTo>
                  <a:pt x="438" y="12969"/>
                </a:lnTo>
                <a:lnTo>
                  <a:pt x="511" y="12799"/>
                </a:lnTo>
                <a:lnTo>
                  <a:pt x="657" y="12434"/>
                </a:lnTo>
                <a:lnTo>
                  <a:pt x="730" y="12239"/>
                </a:lnTo>
                <a:lnTo>
                  <a:pt x="779" y="12045"/>
                </a:lnTo>
                <a:lnTo>
                  <a:pt x="998" y="11680"/>
                </a:lnTo>
                <a:lnTo>
                  <a:pt x="1217" y="11290"/>
                </a:lnTo>
                <a:lnTo>
                  <a:pt x="1630" y="10512"/>
                </a:lnTo>
                <a:lnTo>
                  <a:pt x="2141" y="9684"/>
                </a:lnTo>
                <a:lnTo>
                  <a:pt x="2652" y="8833"/>
                </a:lnTo>
                <a:lnTo>
                  <a:pt x="3674" y="7081"/>
                </a:lnTo>
                <a:lnTo>
                  <a:pt x="4696" y="5329"/>
                </a:lnTo>
                <a:lnTo>
                  <a:pt x="5207" y="4477"/>
                </a:lnTo>
                <a:lnTo>
                  <a:pt x="5742" y="3650"/>
                </a:lnTo>
                <a:lnTo>
                  <a:pt x="6813" y="2020"/>
                </a:lnTo>
                <a:lnTo>
                  <a:pt x="7251" y="1338"/>
                </a:lnTo>
                <a:lnTo>
                  <a:pt x="7494" y="1022"/>
                </a:lnTo>
                <a:lnTo>
                  <a:pt x="7640" y="876"/>
                </a:lnTo>
                <a:lnTo>
                  <a:pt x="7786" y="730"/>
                </a:lnTo>
                <a:lnTo>
                  <a:pt x="7884" y="633"/>
                </a:lnTo>
                <a:lnTo>
                  <a:pt x="8005" y="584"/>
                </a:lnTo>
                <a:lnTo>
                  <a:pt x="8103" y="535"/>
                </a:lnTo>
                <a:close/>
                <a:moveTo>
                  <a:pt x="8346" y="0"/>
                </a:moveTo>
                <a:lnTo>
                  <a:pt x="8176" y="25"/>
                </a:lnTo>
                <a:lnTo>
                  <a:pt x="8005" y="73"/>
                </a:lnTo>
                <a:lnTo>
                  <a:pt x="7835" y="146"/>
                </a:lnTo>
                <a:lnTo>
                  <a:pt x="7665" y="219"/>
                </a:lnTo>
                <a:lnTo>
                  <a:pt x="7519" y="341"/>
                </a:lnTo>
                <a:lnTo>
                  <a:pt x="7251" y="584"/>
                </a:lnTo>
                <a:lnTo>
                  <a:pt x="7105" y="730"/>
                </a:lnTo>
                <a:lnTo>
                  <a:pt x="6983" y="900"/>
                </a:lnTo>
                <a:lnTo>
                  <a:pt x="6740" y="1265"/>
                </a:lnTo>
                <a:lnTo>
                  <a:pt x="6497" y="1630"/>
                </a:lnTo>
                <a:lnTo>
                  <a:pt x="6278" y="1995"/>
                </a:lnTo>
                <a:lnTo>
                  <a:pt x="5596" y="2969"/>
                </a:lnTo>
                <a:lnTo>
                  <a:pt x="4964" y="3966"/>
                </a:lnTo>
                <a:lnTo>
                  <a:pt x="4331" y="4988"/>
                </a:lnTo>
                <a:lnTo>
                  <a:pt x="3723" y="6035"/>
                </a:lnTo>
                <a:lnTo>
                  <a:pt x="2506" y="8127"/>
                </a:lnTo>
                <a:lnTo>
                  <a:pt x="1363" y="10147"/>
                </a:lnTo>
                <a:lnTo>
                  <a:pt x="900" y="10925"/>
                </a:lnTo>
                <a:lnTo>
                  <a:pt x="706" y="11339"/>
                </a:lnTo>
                <a:lnTo>
                  <a:pt x="535" y="11753"/>
                </a:lnTo>
                <a:lnTo>
                  <a:pt x="487" y="11801"/>
                </a:lnTo>
                <a:lnTo>
                  <a:pt x="462" y="11850"/>
                </a:lnTo>
                <a:lnTo>
                  <a:pt x="389" y="12069"/>
                </a:lnTo>
                <a:lnTo>
                  <a:pt x="268" y="12288"/>
                </a:lnTo>
                <a:lnTo>
                  <a:pt x="170" y="12507"/>
                </a:lnTo>
                <a:lnTo>
                  <a:pt x="49" y="12726"/>
                </a:lnTo>
                <a:lnTo>
                  <a:pt x="24" y="12823"/>
                </a:lnTo>
                <a:lnTo>
                  <a:pt x="0" y="12945"/>
                </a:lnTo>
                <a:lnTo>
                  <a:pt x="0" y="13067"/>
                </a:lnTo>
                <a:lnTo>
                  <a:pt x="0" y="13188"/>
                </a:lnTo>
                <a:lnTo>
                  <a:pt x="73" y="13407"/>
                </a:lnTo>
                <a:lnTo>
                  <a:pt x="146" y="13651"/>
                </a:lnTo>
                <a:lnTo>
                  <a:pt x="292" y="13845"/>
                </a:lnTo>
                <a:lnTo>
                  <a:pt x="438" y="13991"/>
                </a:lnTo>
                <a:lnTo>
                  <a:pt x="633" y="14113"/>
                </a:lnTo>
                <a:lnTo>
                  <a:pt x="852" y="14210"/>
                </a:lnTo>
                <a:lnTo>
                  <a:pt x="1095" y="14283"/>
                </a:lnTo>
                <a:lnTo>
                  <a:pt x="1314" y="14332"/>
                </a:lnTo>
                <a:lnTo>
                  <a:pt x="1776" y="14381"/>
                </a:lnTo>
                <a:lnTo>
                  <a:pt x="2141" y="14405"/>
                </a:lnTo>
                <a:lnTo>
                  <a:pt x="3309" y="14405"/>
                </a:lnTo>
                <a:lnTo>
                  <a:pt x="4064" y="14356"/>
                </a:lnTo>
                <a:lnTo>
                  <a:pt x="4842" y="14332"/>
                </a:lnTo>
                <a:lnTo>
                  <a:pt x="6691" y="14308"/>
                </a:lnTo>
                <a:lnTo>
                  <a:pt x="8565" y="14283"/>
                </a:lnTo>
                <a:lnTo>
                  <a:pt x="10439" y="14283"/>
                </a:lnTo>
                <a:lnTo>
                  <a:pt x="12337" y="14308"/>
                </a:lnTo>
                <a:lnTo>
                  <a:pt x="13748" y="14356"/>
                </a:lnTo>
                <a:lnTo>
                  <a:pt x="14478" y="14356"/>
                </a:lnTo>
                <a:lnTo>
                  <a:pt x="14818" y="14332"/>
                </a:lnTo>
                <a:lnTo>
                  <a:pt x="15159" y="14308"/>
                </a:lnTo>
                <a:lnTo>
                  <a:pt x="15402" y="14259"/>
                </a:lnTo>
                <a:lnTo>
                  <a:pt x="15621" y="14210"/>
                </a:lnTo>
                <a:lnTo>
                  <a:pt x="15840" y="14113"/>
                </a:lnTo>
                <a:lnTo>
                  <a:pt x="16059" y="13991"/>
                </a:lnTo>
                <a:lnTo>
                  <a:pt x="16230" y="13845"/>
                </a:lnTo>
                <a:lnTo>
                  <a:pt x="16400" y="13675"/>
                </a:lnTo>
                <a:lnTo>
                  <a:pt x="16497" y="13480"/>
                </a:lnTo>
                <a:lnTo>
                  <a:pt x="16522" y="13359"/>
                </a:lnTo>
                <a:lnTo>
                  <a:pt x="16546" y="13237"/>
                </a:lnTo>
                <a:lnTo>
                  <a:pt x="16570" y="13042"/>
                </a:lnTo>
                <a:lnTo>
                  <a:pt x="16546" y="12848"/>
                </a:lnTo>
                <a:lnTo>
                  <a:pt x="16522" y="12653"/>
                </a:lnTo>
                <a:lnTo>
                  <a:pt x="16473" y="12458"/>
                </a:lnTo>
                <a:lnTo>
                  <a:pt x="16400" y="12264"/>
                </a:lnTo>
                <a:lnTo>
                  <a:pt x="16303" y="12069"/>
                </a:lnTo>
                <a:lnTo>
                  <a:pt x="16205" y="11899"/>
                </a:lnTo>
                <a:lnTo>
                  <a:pt x="16084" y="11728"/>
                </a:lnTo>
                <a:lnTo>
                  <a:pt x="15281" y="10414"/>
                </a:lnTo>
                <a:lnTo>
                  <a:pt x="14478" y="9100"/>
                </a:lnTo>
                <a:lnTo>
                  <a:pt x="12848" y="6497"/>
                </a:lnTo>
                <a:lnTo>
                  <a:pt x="12458" y="5840"/>
                </a:lnTo>
                <a:lnTo>
                  <a:pt x="12069" y="5159"/>
                </a:lnTo>
                <a:lnTo>
                  <a:pt x="11315" y="3747"/>
                </a:lnTo>
                <a:lnTo>
                  <a:pt x="10536" y="2336"/>
                </a:lnTo>
                <a:lnTo>
                  <a:pt x="10147" y="1655"/>
                </a:lnTo>
                <a:lnTo>
                  <a:pt x="9757" y="998"/>
                </a:lnTo>
                <a:lnTo>
                  <a:pt x="9709" y="925"/>
                </a:lnTo>
                <a:lnTo>
                  <a:pt x="9636" y="876"/>
                </a:lnTo>
                <a:lnTo>
                  <a:pt x="9417" y="608"/>
                </a:lnTo>
                <a:lnTo>
                  <a:pt x="9149" y="341"/>
                </a:lnTo>
                <a:lnTo>
                  <a:pt x="9003" y="219"/>
                </a:lnTo>
                <a:lnTo>
                  <a:pt x="8857" y="98"/>
                </a:lnTo>
                <a:lnTo>
                  <a:pt x="8687" y="25"/>
                </a:lnTo>
                <a:lnTo>
                  <a:pt x="8541" y="0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6587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3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2" name="Google Shape;140;p21">
            <a:extLst>
              <a:ext uri="{FF2B5EF4-FFF2-40B4-BE49-F238E27FC236}">
                <a16:creationId xmlns:a16="http://schemas.microsoft.com/office/drawing/2014/main" id="{28FA58E3-EAF0-DB98-8D5D-B6A116F827B0}"/>
              </a:ext>
            </a:extLst>
          </p:cNvPr>
          <p:cNvSpPr txBox="1">
            <a:spLocks/>
          </p:cNvSpPr>
          <p:nvPr/>
        </p:nvSpPr>
        <p:spPr>
          <a:xfrm>
            <a:off x="1323915" y="1158900"/>
            <a:ext cx="7196706" cy="28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nos"/>
              <a:buChar char="◈"/>
              <a:defRPr sz="3000" b="0" i="0" u="none" strike="noStrike" cap="none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nos"/>
              <a:buChar char="◆"/>
              <a:defRPr sz="2400" b="0" i="0" u="none" strike="noStrike" cap="none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nos"/>
              <a:buChar char="◇"/>
              <a:defRPr sz="2400" b="0" i="0" u="none" strike="noStrike" cap="none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nos"/>
              <a:buChar char="⬥"/>
              <a:defRPr sz="1800" b="0" i="0" u="none" strike="noStrike" cap="none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nos"/>
              <a:buChar char="⬦"/>
              <a:defRPr sz="1800" b="0" i="0" u="none" strike="noStrike" cap="none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nos"/>
              <a:buChar char="⬦"/>
              <a:defRPr sz="1800" b="0" i="0" u="none" strike="noStrike" cap="none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nos"/>
              <a:buChar char="⬦"/>
              <a:defRPr sz="1800" b="0" i="0" u="none" strike="noStrike" cap="none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nos"/>
              <a:buChar char="⬦"/>
              <a:defRPr sz="1800" b="0" i="0" u="none" strike="noStrike" cap="none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nos"/>
              <a:buChar char="⬦"/>
              <a:defRPr sz="1800" b="0" i="0" u="none" strike="noStrike" cap="none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9pPr>
          </a:lstStyle>
          <a:p>
            <a:pPr indent="-387350">
              <a:buSzPts val="2500"/>
            </a:pPr>
            <a:r>
              <a:rPr lang="en-US" sz="2000" dirty="0"/>
              <a:t>We let around 20 players to play our game prior to release.</a:t>
            </a:r>
          </a:p>
          <a:p>
            <a:pPr marL="69850" indent="0">
              <a:buSzPts val="2500"/>
              <a:buNone/>
            </a:pPr>
            <a:endParaRPr lang="he-IL" sz="2400" dirty="0"/>
          </a:p>
        </p:txBody>
      </p:sp>
      <p:sp>
        <p:nvSpPr>
          <p:cNvPr id="10" name="Google Shape;158;p23">
            <a:extLst>
              <a:ext uri="{FF2B5EF4-FFF2-40B4-BE49-F238E27FC236}">
                <a16:creationId xmlns:a16="http://schemas.microsoft.com/office/drawing/2014/main" id="{B889D569-4B41-4E10-AB4D-947CF1800940}"/>
              </a:ext>
            </a:extLst>
          </p:cNvPr>
          <p:cNvSpPr txBox="1">
            <a:spLocks/>
          </p:cNvSpPr>
          <p:nvPr/>
        </p:nvSpPr>
        <p:spPr>
          <a:xfrm>
            <a:off x="2105300" y="475571"/>
            <a:ext cx="6068400" cy="6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US" sz="3100"/>
              <a:t>User Feedback</a:t>
            </a:r>
            <a:endParaRPr lang="en-US" sz="3100" dirty="0"/>
          </a:p>
        </p:txBody>
      </p:sp>
      <p:sp>
        <p:nvSpPr>
          <p:cNvPr id="11" name="Google Shape;249;p35">
            <a:extLst>
              <a:ext uri="{FF2B5EF4-FFF2-40B4-BE49-F238E27FC236}">
                <a16:creationId xmlns:a16="http://schemas.microsoft.com/office/drawing/2014/main" id="{83DBE206-6C8C-4B3E-AF6C-AA4982093C11}"/>
              </a:ext>
            </a:extLst>
          </p:cNvPr>
          <p:cNvSpPr/>
          <p:nvPr/>
        </p:nvSpPr>
        <p:spPr>
          <a:xfrm>
            <a:off x="1556592" y="643993"/>
            <a:ext cx="548708" cy="627981"/>
          </a:xfrm>
          <a:custGeom>
            <a:avLst/>
            <a:gdLst/>
            <a:ahLst/>
            <a:cxnLst/>
            <a:rect l="l" t="t" r="r" b="b"/>
            <a:pathLst>
              <a:path w="14844" h="16207" extrusionOk="0">
                <a:moveTo>
                  <a:pt x="7836" y="2337"/>
                </a:moveTo>
                <a:lnTo>
                  <a:pt x="7519" y="2385"/>
                </a:lnTo>
                <a:lnTo>
                  <a:pt x="7081" y="2410"/>
                </a:lnTo>
                <a:lnTo>
                  <a:pt x="6619" y="2434"/>
                </a:lnTo>
                <a:lnTo>
                  <a:pt x="6327" y="2434"/>
                </a:lnTo>
                <a:lnTo>
                  <a:pt x="6181" y="2458"/>
                </a:lnTo>
                <a:lnTo>
                  <a:pt x="6035" y="2507"/>
                </a:lnTo>
                <a:lnTo>
                  <a:pt x="5986" y="2556"/>
                </a:lnTo>
                <a:lnTo>
                  <a:pt x="5962" y="2604"/>
                </a:lnTo>
                <a:lnTo>
                  <a:pt x="5962" y="2653"/>
                </a:lnTo>
                <a:lnTo>
                  <a:pt x="5962" y="2726"/>
                </a:lnTo>
                <a:lnTo>
                  <a:pt x="6059" y="2848"/>
                </a:lnTo>
                <a:lnTo>
                  <a:pt x="6181" y="2921"/>
                </a:lnTo>
                <a:lnTo>
                  <a:pt x="6303" y="2969"/>
                </a:lnTo>
                <a:lnTo>
                  <a:pt x="6449" y="3018"/>
                </a:lnTo>
                <a:lnTo>
                  <a:pt x="7057" y="3018"/>
                </a:lnTo>
                <a:lnTo>
                  <a:pt x="7519" y="2994"/>
                </a:lnTo>
                <a:lnTo>
                  <a:pt x="7957" y="2945"/>
                </a:lnTo>
                <a:lnTo>
                  <a:pt x="8152" y="2945"/>
                </a:lnTo>
                <a:lnTo>
                  <a:pt x="8347" y="2969"/>
                </a:lnTo>
                <a:lnTo>
                  <a:pt x="8833" y="2969"/>
                </a:lnTo>
                <a:lnTo>
                  <a:pt x="8906" y="2921"/>
                </a:lnTo>
                <a:lnTo>
                  <a:pt x="8955" y="2848"/>
                </a:lnTo>
                <a:lnTo>
                  <a:pt x="8979" y="2775"/>
                </a:lnTo>
                <a:lnTo>
                  <a:pt x="9003" y="2702"/>
                </a:lnTo>
                <a:lnTo>
                  <a:pt x="8979" y="2629"/>
                </a:lnTo>
                <a:lnTo>
                  <a:pt x="8930" y="2556"/>
                </a:lnTo>
                <a:lnTo>
                  <a:pt x="8857" y="2483"/>
                </a:lnTo>
                <a:lnTo>
                  <a:pt x="8711" y="2410"/>
                </a:lnTo>
                <a:lnTo>
                  <a:pt x="8566" y="2361"/>
                </a:lnTo>
                <a:lnTo>
                  <a:pt x="8395" y="2337"/>
                </a:lnTo>
                <a:close/>
                <a:moveTo>
                  <a:pt x="7130" y="5768"/>
                </a:moveTo>
                <a:lnTo>
                  <a:pt x="7154" y="5792"/>
                </a:lnTo>
                <a:lnTo>
                  <a:pt x="7179" y="5816"/>
                </a:lnTo>
                <a:lnTo>
                  <a:pt x="7203" y="5841"/>
                </a:lnTo>
                <a:lnTo>
                  <a:pt x="7227" y="5889"/>
                </a:lnTo>
                <a:lnTo>
                  <a:pt x="7227" y="5987"/>
                </a:lnTo>
                <a:lnTo>
                  <a:pt x="7203" y="6084"/>
                </a:lnTo>
                <a:lnTo>
                  <a:pt x="7179" y="6157"/>
                </a:lnTo>
                <a:lnTo>
                  <a:pt x="7106" y="6206"/>
                </a:lnTo>
                <a:lnTo>
                  <a:pt x="6960" y="6254"/>
                </a:lnTo>
                <a:lnTo>
                  <a:pt x="6814" y="6230"/>
                </a:lnTo>
                <a:lnTo>
                  <a:pt x="6741" y="6206"/>
                </a:lnTo>
                <a:lnTo>
                  <a:pt x="6692" y="6157"/>
                </a:lnTo>
                <a:lnTo>
                  <a:pt x="6668" y="6084"/>
                </a:lnTo>
                <a:lnTo>
                  <a:pt x="6643" y="6011"/>
                </a:lnTo>
                <a:lnTo>
                  <a:pt x="6668" y="5938"/>
                </a:lnTo>
                <a:lnTo>
                  <a:pt x="6692" y="5865"/>
                </a:lnTo>
                <a:lnTo>
                  <a:pt x="6741" y="5816"/>
                </a:lnTo>
                <a:lnTo>
                  <a:pt x="6789" y="5768"/>
                </a:lnTo>
                <a:lnTo>
                  <a:pt x="6838" y="5816"/>
                </a:lnTo>
                <a:lnTo>
                  <a:pt x="6911" y="5841"/>
                </a:lnTo>
                <a:lnTo>
                  <a:pt x="7008" y="5816"/>
                </a:lnTo>
                <a:lnTo>
                  <a:pt x="7081" y="5816"/>
                </a:lnTo>
                <a:lnTo>
                  <a:pt x="7130" y="5768"/>
                </a:lnTo>
                <a:close/>
                <a:moveTo>
                  <a:pt x="6911" y="5232"/>
                </a:moveTo>
                <a:lnTo>
                  <a:pt x="6741" y="5257"/>
                </a:lnTo>
                <a:lnTo>
                  <a:pt x="6595" y="5305"/>
                </a:lnTo>
                <a:lnTo>
                  <a:pt x="6473" y="5427"/>
                </a:lnTo>
                <a:lnTo>
                  <a:pt x="6351" y="5549"/>
                </a:lnTo>
                <a:lnTo>
                  <a:pt x="6254" y="5695"/>
                </a:lnTo>
                <a:lnTo>
                  <a:pt x="6181" y="5865"/>
                </a:lnTo>
                <a:lnTo>
                  <a:pt x="6157" y="6011"/>
                </a:lnTo>
                <a:lnTo>
                  <a:pt x="6157" y="6108"/>
                </a:lnTo>
                <a:lnTo>
                  <a:pt x="6157" y="6206"/>
                </a:lnTo>
                <a:lnTo>
                  <a:pt x="6181" y="6303"/>
                </a:lnTo>
                <a:lnTo>
                  <a:pt x="6230" y="6376"/>
                </a:lnTo>
                <a:lnTo>
                  <a:pt x="6351" y="6522"/>
                </a:lnTo>
                <a:lnTo>
                  <a:pt x="6497" y="6644"/>
                </a:lnTo>
                <a:lnTo>
                  <a:pt x="6668" y="6717"/>
                </a:lnTo>
                <a:lnTo>
                  <a:pt x="6862" y="6741"/>
                </a:lnTo>
                <a:lnTo>
                  <a:pt x="7057" y="6741"/>
                </a:lnTo>
                <a:lnTo>
                  <a:pt x="7252" y="6692"/>
                </a:lnTo>
                <a:lnTo>
                  <a:pt x="7373" y="6644"/>
                </a:lnTo>
                <a:lnTo>
                  <a:pt x="7495" y="6546"/>
                </a:lnTo>
                <a:lnTo>
                  <a:pt x="7592" y="6449"/>
                </a:lnTo>
                <a:lnTo>
                  <a:pt x="7665" y="6327"/>
                </a:lnTo>
                <a:lnTo>
                  <a:pt x="7714" y="6181"/>
                </a:lnTo>
                <a:lnTo>
                  <a:pt x="7738" y="6035"/>
                </a:lnTo>
                <a:lnTo>
                  <a:pt x="7738" y="5889"/>
                </a:lnTo>
                <a:lnTo>
                  <a:pt x="7714" y="5743"/>
                </a:lnTo>
                <a:lnTo>
                  <a:pt x="7665" y="5622"/>
                </a:lnTo>
                <a:lnTo>
                  <a:pt x="7617" y="5524"/>
                </a:lnTo>
                <a:lnTo>
                  <a:pt x="7544" y="5451"/>
                </a:lnTo>
                <a:lnTo>
                  <a:pt x="7471" y="5378"/>
                </a:lnTo>
                <a:lnTo>
                  <a:pt x="7373" y="5330"/>
                </a:lnTo>
                <a:lnTo>
                  <a:pt x="7276" y="5281"/>
                </a:lnTo>
                <a:lnTo>
                  <a:pt x="7081" y="5281"/>
                </a:lnTo>
                <a:lnTo>
                  <a:pt x="6984" y="5257"/>
                </a:lnTo>
                <a:lnTo>
                  <a:pt x="6911" y="5232"/>
                </a:lnTo>
                <a:close/>
                <a:moveTo>
                  <a:pt x="7982" y="7276"/>
                </a:moveTo>
                <a:lnTo>
                  <a:pt x="7884" y="7301"/>
                </a:lnTo>
                <a:lnTo>
                  <a:pt x="7787" y="7325"/>
                </a:lnTo>
                <a:lnTo>
                  <a:pt x="7738" y="7374"/>
                </a:lnTo>
                <a:lnTo>
                  <a:pt x="7617" y="7495"/>
                </a:lnTo>
                <a:lnTo>
                  <a:pt x="7568" y="7617"/>
                </a:lnTo>
                <a:lnTo>
                  <a:pt x="7544" y="7739"/>
                </a:lnTo>
                <a:lnTo>
                  <a:pt x="7568" y="7885"/>
                </a:lnTo>
                <a:lnTo>
                  <a:pt x="7617" y="8006"/>
                </a:lnTo>
                <a:lnTo>
                  <a:pt x="7665" y="8104"/>
                </a:lnTo>
                <a:lnTo>
                  <a:pt x="7714" y="8177"/>
                </a:lnTo>
                <a:lnTo>
                  <a:pt x="7860" y="8250"/>
                </a:lnTo>
                <a:lnTo>
                  <a:pt x="8030" y="8298"/>
                </a:lnTo>
                <a:lnTo>
                  <a:pt x="8103" y="8298"/>
                </a:lnTo>
                <a:lnTo>
                  <a:pt x="8176" y="8274"/>
                </a:lnTo>
                <a:lnTo>
                  <a:pt x="8298" y="8225"/>
                </a:lnTo>
                <a:lnTo>
                  <a:pt x="8444" y="8104"/>
                </a:lnTo>
                <a:lnTo>
                  <a:pt x="8566" y="7958"/>
                </a:lnTo>
                <a:lnTo>
                  <a:pt x="8590" y="7885"/>
                </a:lnTo>
                <a:lnTo>
                  <a:pt x="8590" y="7812"/>
                </a:lnTo>
                <a:lnTo>
                  <a:pt x="8590" y="7739"/>
                </a:lnTo>
                <a:lnTo>
                  <a:pt x="8566" y="7666"/>
                </a:lnTo>
                <a:lnTo>
                  <a:pt x="8468" y="7520"/>
                </a:lnTo>
                <a:lnTo>
                  <a:pt x="8347" y="7422"/>
                </a:lnTo>
                <a:lnTo>
                  <a:pt x="8225" y="7398"/>
                </a:lnTo>
                <a:lnTo>
                  <a:pt x="8152" y="7325"/>
                </a:lnTo>
                <a:lnTo>
                  <a:pt x="8079" y="7301"/>
                </a:lnTo>
                <a:lnTo>
                  <a:pt x="7982" y="7276"/>
                </a:lnTo>
                <a:close/>
                <a:moveTo>
                  <a:pt x="5889" y="488"/>
                </a:moveTo>
                <a:lnTo>
                  <a:pt x="6205" y="512"/>
                </a:lnTo>
                <a:lnTo>
                  <a:pt x="6716" y="561"/>
                </a:lnTo>
                <a:lnTo>
                  <a:pt x="7373" y="609"/>
                </a:lnTo>
                <a:lnTo>
                  <a:pt x="8055" y="634"/>
                </a:lnTo>
                <a:lnTo>
                  <a:pt x="8736" y="634"/>
                </a:lnTo>
                <a:lnTo>
                  <a:pt x="9393" y="682"/>
                </a:lnTo>
                <a:lnTo>
                  <a:pt x="9587" y="707"/>
                </a:lnTo>
                <a:lnTo>
                  <a:pt x="9782" y="731"/>
                </a:lnTo>
                <a:lnTo>
                  <a:pt x="10001" y="804"/>
                </a:lnTo>
                <a:lnTo>
                  <a:pt x="10196" y="877"/>
                </a:lnTo>
                <a:lnTo>
                  <a:pt x="10366" y="974"/>
                </a:lnTo>
                <a:lnTo>
                  <a:pt x="10439" y="1047"/>
                </a:lnTo>
                <a:lnTo>
                  <a:pt x="10512" y="1120"/>
                </a:lnTo>
                <a:lnTo>
                  <a:pt x="10536" y="1193"/>
                </a:lnTo>
                <a:lnTo>
                  <a:pt x="10585" y="1291"/>
                </a:lnTo>
                <a:lnTo>
                  <a:pt x="10585" y="1388"/>
                </a:lnTo>
                <a:lnTo>
                  <a:pt x="10585" y="1485"/>
                </a:lnTo>
                <a:lnTo>
                  <a:pt x="10536" y="1631"/>
                </a:lnTo>
                <a:lnTo>
                  <a:pt x="10439" y="1777"/>
                </a:lnTo>
                <a:lnTo>
                  <a:pt x="10317" y="1923"/>
                </a:lnTo>
                <a:lnTo>
                  <a:pt x="10196" y="2045"/>
                </a:lnTo>
                <a:lnTo>
                  <a:pt x="9904" y="2288"/>
                </a:lnTo>
                <a:lnTo>
                  <a:pt x="9660" y="2507"/>
                </a:lnTo>
                <a:lnTo>
                  <a:pt x="9587" y="2604"/>
                </a:lnTo>
                <a:lnTo>
                  <a:pt x="9587" y="2677"/>
                </a:lnTo>
                <a:lnTo>
                  <a:pt x="9587" y="2775"/>
                </a:lnTo>
                <a:lnTo>
                  <a:pt x="9636" y="2848"/>
                </a:lnTo>
                <a:lnTo>
                  <a:pt x="9587" y="3091"/>
                </a:lnTo>
                <a:lnTo>
                  <a:pt x="9563" y="3334"/>
                </a:lnTo>
                <a:lnTo>
                  <a:pt x="9563" y="3845"/>
                </a:lnTo>
                <a:lnTo>
                  <a:pt x="9587" y="4381"/>
                </a:lnTo>
                <a:lnTo>
                  <a:pt x="9612" y="4867"/>
                </a:lnTo>
                <a:lnTo>
                  <a:pt x="9612" y="5816"/>
                </a:lnTo>
                <a:lnTo>
                  <a:pt x="9612" y="6060"/>
                </a:lnTo>
                <a:lnTo>
                  <a:pt x="9563" y="6303"/>
                </a:lnTo>
                <a:lnTo>
                  <a:pt x="9563" y="6546"/>
                </a:lnTo>
                <a:lnTo>
                  <a:pt x="9587" y="6765"/>
                </a:lnTo>
                <a:lnTo>
                  <a:pt x="9612" y="6838"/>
                </a:lnTo>
                <a:lnTo>
                  <a:pt x="9660" y="6887"/>
                </a:lnTo>
                <a:lnTo>
                  <a:pt x="9660" y="6936"/>
                </a:lnTo>
                <a:lnTo>
                  <a:pt x="9685" y="6984"/>
                </a:lnTo>
                <a:lnTo>
                  <a:pt x="10269" y="7787"/>
                </a:lnTo>
                <a:lnTo>
                  <a:pt x="10828" y="8639"/>
                </a:lnTo>
                <a:lnTo>
                  <a:pt x="10512" y="8615"/>
                </a:lnTo>
                <a:lnTo>
                  <a:pt x="10171" y="8639"/>
                </a:lnTo>
                <a:lnTo>
                  <a:pt x="9514" y="8663"/>
                </a:lnTo>
                <a:lnTo>
                  <a:pt x="8395" y="8688"/>
                </a:lnTo>
                <a:lnTo>
                  <a:pt x="7300" y="8712"/>
                </a:lnTo>
                <a:lnTo>
                  <a:pt x="6765" y="8736"/>
                </a:lnTo>
                <a:lnTo>
                  <a:pt x="6254" y="8736"/>
                </a:lnTo>
                <a:lnTo>
                  <a:pt x="5208" y="8712"/>
                </a:lnTo>
                <a:lnTo>
                  <a:pt x="4599" y="8712"/>
                </a:lnTo>
                <a:lnTo>
                  <a:pt x="4283" y="8736"/>
                </a:lnTo>
                <a:lnTo>
                  <a:pt x="4137" y="8761"/>
                </a:lnTo>
                <a:lnTo>
                  <a:pt x="3991" y="8809"/>
                </a:lnTo>
                <a:lnTo>
                  <a:pt x="4599" y="8006"/>
                </a:lnTo>
                <a:lnTo>
                  <a:pt x="4940" y="7520"/>
                </a:lnTo>
                <a:lnTo>
                  <a:pt x="5135" y="7276"/>
                </a:lnTo>
                <a:lnTo>
                  <a:pt x="5305" y="7082"/>
                </a:lnTo>
                <a:lnTo>
                  <a:pt x="5354" y="7009"/>
                </a:lnTo>
                <a:lnTo>
                  <a:pt x="5378" y="6911"/>
                </a:lnTo>
                <a:lnTo>
                  <a:pt x="5354" y="6838"/>
                </a:lnTo>
                <a:lnTo>
                  <a:pt x="5329" y="6741"/>
                </a:lnTo>
                <a:lnTo>
                  <a:pt x="5329" y="6717"/>
                </a:lnTo>
                <a:lnTo>
                  <a:pt x="5354" y="6084"/>
                </a:lnTo>
                <a:lnTo>
                  <a:pt x="5354" y="5451"/>
                </a:lnTo>
                <a:lnTo>
                  <a:pt x="5354" y="4794"/>
                </a:lnTo>
                <a:lnTo>
                  <a:pt x="5378" y="4162"/>
                </a:lnTo>
                <a:lnTo>
                  <a:pt x="5402" y="3821"/>
                </a:lnTo>
                <a:lnTo>
                  <a:pt x="5427" y="3432"/>
                </a:lnTo>
                <a:lnTo>
                  <a:pt x="5402" y="3237"/>
                </a:lnTo>
                <a:lnTo>
                  <a:pt x="5378" y="3042"/>
                </a:lnTo>
                <a:lnTo>
                  <a:pt x="5329" y="2872"/>
                </a:lnTo>
                <a:lnTo>
                  <a:pt x="5256" y="2726"/>
                </a:lnTo>
                <a:lnTo>
                  <a:pt x="5256" y="2653"/>
                </a:lnTo>
                <a:lnTo>
                  <a:pt x="5256" y="2604"/>
                </a:lnTo>
                <a:lnTo>
                  <a:pt x="5232" y="2556"/>
                </a:lnTo>
                <a:lnTo>
                  <a:pt x="5183" y="2507"/>
                </a:lnTo>
                <a:lnTo>
                  <a:pt x="4989" y="2385"/>
                </a:lnTo>
                <a:lnTo>
                  <a:pt x="4794" y="2215"/>
                </a:lnTo>
                <a:lnTo>
                  <a:pt x="4648" y="1996"/>
                </a:lnTo>
                <a:lnTo>
                  <a:pt x="4502" y="1777"/>
                </a:lnTo>
                <a:lnTo>
                  <a:pt x="4405" y="1534"/>
                </a:lnTo>
                <a:lnTo>
                  <a:pt x="4380" y="1412"/>
                </a:lnTo>
                <a:lnTo>
                  <a:pt x="4380" y="1291"/>
                </a:lnTo>
                <a:lnTo>
                  <a:pt x="4380" y="1169"/>
                </a:lnTo>
                <a:lnTo>
                  <a:pt x="4429" y="1047"/>
                </a:lnTo>
                <a:lnTo>
                  <a:pt x="4478" y="926"/>
                </a:lnTo>
                <a:lnTo>
                  <a:pt x="4551" y="828"/>
                </a:lnTo>
                <a:lnTo>
                  <a:pt x="4624" y="755"/>
                </a:lnTo>
                <a:lnTo>
                  <a:pt x="4721" y="682"/>
                </a:lnTo>
                <a:lnTo>
                  <a:pt x="4843" y="609"/>
                </a:lnTo>
                <a:lnTo>
                  <a:pt x="4989" y="561"/>
                </a:lnTo>
                <a:lnTo>
                  <a:pt x="5256" y="512"/>
                </a:lnTo>
                <a:lnTo>
                  <a:pt x="5573" y="488"/>
                </a:lnTo>
                <a:close/>
                <a:moveTo>
                  <a:pt x="7446" y="9199"/>
                </a:moveTo>
                <a:lnTo>
                  <a:pt x="7106" y="9612"/>
                </a:lnTo>
                <a:lnTo>
                  <a:pt x="7033" y="9588"/>
                </a:lnTo>
                <a:lnTo>
                  <a:pt x="6960" y="9563"/>
                </a:lnTo>
                <a:lnTo>
                  <a:pt x="6789" y="9563"/>
                </a:lnTo>
                <a:lnTo>
                  <a:pt x="6595" y="9588"/>
                </a:lnTo>
                <a:lnTo>
                  <a:pt x="6424" y="9636"/>
                </a:lnTo>
                <a:lnTo>
                  <a:pt x="6595" y="9466"/>
                </a:lnTo>
                <a:lnTo>
                  <a:pt x="6643" y="9369"/>
                </a:lnTo>
                <a:lnTo>
                  <a:pt x="6692" y="9272"/>
                </a:lnTo>
                <a:lnTo>
                  <a:pt x="6692" y="9223"/>
                </a:lnTo>
                <a:lnTo>
                  <a:pt x="7300" y="9199"/>
                </a:lnTo>
                <a:close/>
                <a:moveTo>
                  <a:pt x="8566" y="9174"/>
                </a:moveTo>
                <a:lnTo>
                  <a:pt x="8347" y="9418"/>
                </a:lnTo>
                <a:lnTo>
                  <a:pt x="8176" y="9661"/>
                </a:lnTo>
                <a:lnTo>
                  <a:pt x="7860" y="10196"/>
                </a:lnTo>
                <a:lnTo>
                  <a:pt x="7836" y="10147"/>
                </a:lnTo>
                <a:lnTo>
                  <a:pt x="7787" y="10050"/>
                </a:lnTo>
                <a:lnTo>
                  <a:pt x="7714" y="9953"/>
                </a:lnTo>
                <a:lnTo>
                  <a:pt x="7617" y="9855"/>
                </a:lnTo>
                <a:lnTo>
                  <a:pt x="7519" y="9782"/>
                </a:lnTo>
                <a:lnTo>
                  <a:pt x="7982" y="9223"/>
                </a:lnTo>
                <a:lnTo>
                  <a:pt x="8030" y="9174"/>
                </a:lnTo>
                <a:close/>
                <a:moveTo>
                  <a:pt x="6765" y="10099"/>
                </a:moveTo>
                <a:lnTo>
                  <a:pt x="6935" y="10172"/>
                </a:lnTo>
                <a:lnTo>
                  <a:pt x="7081" y="10220"/>
                </a:lnTo>
                <a:lnTo>
                  <a:pt x="7227" y="10293"/>
                </a:lnTo>
                <a:lnTo>
                  <a:pt x="7276" y="10366"/>
                </a:lnTo>
                <a:lnTo>
                  <a:pt x="7325" y="10439"/>
                </a:lnTo>
                <a:lnTo>
                  <a:pt x="7373" y="10610"/>
                </a:lnTo>
                <a:lnTo>
                  <a:pt x="7398" y="10780"/>
                </a:lnTo>
                <a:lnTo>
                  <a:pt x="7373" y="10950"/>
                </a:lnTo>
                <a:lnTo>
                  <a:pt x="7325" y="11121"/>
                </a:lnTo>
                <a:lnTo>
                  <a:pt x="7300" y="11242"/>
                </a:lnTo>
                <a:lnTo>
                  <a:pt x="7227" y="11340"/>
                </a:lnTo>
                <a:lnTo>
                  <a:pt x="7154" y="11413"/>
                </a:lnTo>
                <a:lnTo>
                  <a:pt x="7081" y="11510"/>
                </a:lnTo>
                <a:lnTo>
                  <a:pt x="6984" y="11559"/>
                </a:lnTo>
                <a:lnTo>
                  <a:pt x="6887" y="11607"/>
                </a:lnTo>
                <a:lnTo>
                  <a:pt x="6692" y="11680"/>
                </a:lnTo>
                <a:lnTo>
                  <a:pt x="6351" y="11680"/>
                </a:lnTo>
                <a:lnTo>
                  <a:pt x="6254" y="11632"/>
                </a:lnTo>
                <a:lnTo>
                  <a:pt x="6157" y="11607"/>
                </a:lnTo>
                <a:lnTo>
                  <a:pt x="6059" y="11534"/>
                </a:lnTo>
                <a:lnTo>
                  <a:pt x="5986" y="11461"/>
                </a:lnTo>
                <a:lnTo>
                  <a:pt x="5913" y="11364"/>
                </a:lnTo>
                <a:lnTo>
                  <a:pt x="5840" y="11218"/>
                </a:lnTo>
                <a:lnTo>
                  <a:pt x="5816" y="11096"/>
                </a:lnTo>
                <a:lnTo>
                  <a:pt x="5816" y="10950"/>
                </a:lnTo>
                <a:lnTo>
                  <a:pt x="5840" y="10829"/>
                </a:lnTo>
                <a:lnTo>
                  <a:pt x="5889" y="10683"/>
                </a:lnTo>
                <a:lnTo>
                  <a:pt x="5986" y="10585"/>
                </a:lnTo>
                <a:lnTo>
                  <a:pt x="6084" y="10464"/>
                </a:lnTo>
                <a:lnTo>
                  <a:pt x="6181" y="10366"/>
                </a:lnTo>
                <a:lnTo>
                  <a:pt x="6424" y="10220"/>
                </a:lnTo>
                <a:lnTo>
                  <a:pt x="6668" y="10123"/>
                </a:lnTo>
                <a:lnTo>
                  <a:pt x="6741" y="10099"/>
                </a:lnTo>
                <a:close/>
                <a:moveTo>
                  <a:pt x="10926" y="9174"/>
                </a:moveTo>
                <a:lnTo>
                  <a:pt x="10707" y="9539"/>
                </a:lnTo>
                <a:lnTo>
                  <a:pt x="10536" y="9855"/>
                </a:lnTo>
                <a:lnTo>
                  <a:pt x="10244" y="10366"/>
                </a:lnTo>
                <a:lnTo>
                  <a:pt x="9977" y="10877"/>
                </a:lnTo>
                <a:lnTo>
                  <a:pt x="9685" y="11388"/>
                </a:lnTo>
                <a:lnTo>
                  <a:pt x="9393" y="11899"/>
                </a:lnTo>
                <a:lnTo>
                  <a:pt x="9271" y="12118"/>
                </a:lnTo>
                <a:lnTo>
                  <a:pt x="9174" y="12021"/>
                </a:lnTo>
                <a:lnTo>
                  <a:pt x="9101" y="11948"/>
                </a:lnTo>
                <a:lnTo>
                  <a:pt x="8979" y="11899"/>
                </a:lnTo>
                <a:lnTo>
                  <a:pt x="8882" y="11875"/>
                </a:lnTo>
                <a:lnTo>
                  <a:pt x="8760" y="11851"/>
                </a:lnTo>
                <a:lnTo>
                  <a:pt x="8639" y="11851"/>
                </a:lnTo>
                <a:lnTo>
                  <a:pt x="8517" y="11875"/>
                </a:lnTo>
                <a:lnTo>
                  <a:pt x="8420" y="11924"/>
                </a:lnTo>
                <a:lnTo>
                  <a:pt x="8420" y="11924"/>
                </a:lnTo>
                <a:lnTo>
                  <a:pt x="8857" y="11218"/>
                </a:lnTo>
                <a:lnTo>
                  <a:pt x="9320" y="10512"/>
                </a:lnTo>
                <a:lnTo>
                  <a:pt x="9806" y="9831"/>
                </a:lnTo>
                <a:lnTo>
                  <a:pt x="10050" y="9515"/>
                </a:lnTo>
                <a:lnTo>
                  <a:pt x="10317" y="9199"/>
                </a:lnTo>
                <a:lnTo>
                  <a:pt x="10634" y="9199"/>
                </a:lnTo>
                <a:lnTo>
                  <a:pt x="10926" y="9174"/>
                </a:lnTo>
                <a:close/>
                <a:moveTo>
                  <a:pt x="8809" y="12386"/>
                </a:moveTo>
                <a:lnTo>
                  <a:pt x="8833" y="12410"/>
                </a:lnTo>
                <a:lnTo>
                  <a:pt x="8857" y="12459"/>
                </a:lnTo>
                <a:lnTo>
                  <a:pt x="8882" y="12508"/>
                </a:lnTo>
                <a:lnTo>
                  <a:pt x="8882" y="12581"/>
                </a:lnTo>
                <a:lnTo>
                  <a:pt x="8906" y="12654"/>
                </a:lnTo>
                <a:lnTo>
                  <a:pt x="8906" y="12751"/>
                </a:lnTo>
                <a:lnTo>
                  <a:pt x="8882" y="12800"/>
                </a:lnTo>
                <a:lnTo>
                  <a:pt x="8857" y="12897"/>
                </a:lnTo>
                <a:lnTo>
                  <a:pt x="8857" y="12970"/>
                </a:lnTo>
                <a:lnTo>
                  <a:pt x="8809" y="13043"/>
                </a:lnTo>
                <a:lnTo>
                  <a:pt x="8784" y="13092"/>
                </a:lnTo>
                <a:lnTo>
                  <a:pt x="8736" y="13116"/>
                </a:lnTo>
                <a:lnTo>
                  <a:pt x="8711" y="13140"/>
                </a:lnTo>
                <a:lnTo>
                  <a:pt x="8687" y="13140"/>
                </a:lnTo>
                <a:lnTo>
                  <a:pt x="8614" y="13116"/>
                </a:lnTo>
                <a:lnTo>
                  <a:pt x="8517" y="13067"/>
                </a:lnTo>
                <a:lnTo>
                  <a:pt x="8444" y="12970"/>
                </a:lnTo>
                <a:lnTo>
                  <a:pt x="8395" y="12873"/>
                </a:lnTo>
                <a:lnTo>
                  <a:pt x="8395" y="12751"/>
                </a:lnTo>
                <a:lnTo>
                  <a:pt x="8420" y="12629"/>
                </a:lnTo>
                <a:lnTo>
                  <a:pt x="8444" y="12508"/>
                </a:lnTo>
                <a:lnTo>
                  <a:pt x="8614" y="12410"/>
                </a:lnTo>
                <a:lnTo>
                  <a:pt x="8760" y="12386"/>
                </a:lnTo>
                <a:close/>
                <a:moveTo>
                  <a:pt x="7884" y="12702"/>
                </a:moveTo>
                <a:lnTo>
                  <a:pt x="7884" y="12897"/>
                </a:lnTo>
                <a:lnTo>
                  <a:pt x="7909" y="13067"/>
                </a:lnTo>
                <a:lnTo>
                  <a:pt x="7957" y="13189"/>
                </a:lnTo>
                <a:lnTo>
                  <a:pt x="8030" y="13311"/>
                </a:lnTo>
                <a:lnTo>
                  <a:pt x="8128" y="13408"/>
                </a:lnTo>
                <a:lnTo>
                  <a:pt x="8225" y="13481"/>
                </a:lnTo>
                <a:lnTo>
                  <a:pt x="7811" y="13968"/>
                </a:lnTo>
                <a:lnTo>
                  <a:pt x="7568" y="14260"/>
                </a:lnTo>
                <a:lnTo>
                  <a:pt x="7568" y="14065"/>
                </a:lnTo>
                <a:lnTo>
                  <a:pt x="7568" y="13895"/>
                </a:lnTo>
                <a:lnTo>
                  <a:pt x="7544" y="13773"/>
                </a:lnTo>
                <a:lnTo>
                  <a:pt x="7495" y="13676"/>
                </a:lnTo>
                <a:lnTo>
                  <a:pt x="7422" y="13578"/>
                </a:lnTo>
                <a:lnTo>
                  <a:pt x="7349" y="13481"/>
                </a:lnTo>
                <a:lnTo>
                  <a:pt x="7763" y="12873"/>
                </a:lnTo>
                <a:lnTo>
                  <a:pt x="7884" y="12702"/>
                </a:lnTo>
                <a:close/>
                <a:moveTo>
                  <a:pt x="3699" y="9174"/>
                </a:moveTo>
                <a:lnTo>
                  <a:pt x="3869" y="9199"/>
                </a:lnTo>
                <a:lnTo>
                  <a:pt x="4015" y="9223"/>
                </a:lnTo>
                <a:lnTo>
                  <a:pt x="4307" y="9199"/>
                </a:lnTo>
                <a:lnTo>
                  <a:pt x="3310" y="10683"/>
                </a:lnTo>
                <a:lnTo>
                  <a:pt x="2774" y="11437"/>
                </a:lnTo>
                <a:lnTo>
                  <a:pt x="2239" y="12143"/>
                </a:lnTo>
                <a:lnTo>
                  <a:pt x="1996" y="12459"/>
                </a:lnTo>
                <a:lnTo>
                  <a:pt x="1752" y="12775"/>
                </a:lnTo>
                <a:lnTo>
                  <a:pt x="1241" y="13384"/>
                </a:lnTo>
                <a:lnTo>
                  <a:pt x="1071" y="13627"/>
                </a:lnTo>
                <a:lnTo>
                  <a:pt x="876" y="13870"/>
                </a:lnTo>
                <a:lnTo>
                  <a:pt x="731" y="14138"/>
                </a:lnTo>
                <a:lnTo>
                  <a:pt x="682" y="14284"/>
                </a:lnTo>
                <a:lnTo>
                  <a:pt x="633" y="14406"/>
                </a:lnTo>
                <a:lnTo>
                  <a:pt x="585" y="14284"/>
                </a:lnTo>
                <a:lnTo>
                  <a:pt x="536" y="14065"/>
                </a:lnTo>
                <a:lnTo>
                  <a:pt x="512" y="13870"/>
                </a:lnTo>
                <a:lnTo>
                  <a:pt x="560" y="13676"/>
                </a:lnTo>
                <a:lnTo>
                  <a:pt x="633" y="13481"/>
                </a:lnTo>
                <a:lnTo>
                  <a:pt x="706" y="13311"/>
                </a:lnTo>
                <a:lnTo>
                  <a:pt x="779" y="13165"/>
                </a:lnTo>
                <a:lnTo>
                  <a:pt x="779" y="13116"/>
                </a:lnTo>
                <a:lnTo>
                  <a:pt x="949" y="12994"/>
                </a:lnTo>
                <a:lnTo>
                  <a:pt x="1120" y="12848"/>
                </a:lnTo>
                <a:lnTo>
                  <a:pt x="1266" y="12678"/>
                </a:lnTo>
                <a:lnTo>
                  <a:pt x="1412" y="12508"/>
                </a:lnTo>
                <a:lnTo>
                  <a:pt x="1679" y="12118"/>
                </a:lnTo>
                <a:lnTo>
                  <a:pt x="1923" y="11778"/>
                </a:lnTo>
                <a:lnTo>
                  <a:pt x="2288" y="11291"/>
                </a:lnTo>
                <a:lnTo>
                  <a:pt x="2604" y="10780"/>
                </a:lnTo>
                <a:lnTo>
                  <a:pt x="3285" y="9758"/>
                </a:lnTo>
                <a:lnTo>
                  <a:pt x="3699" y="9174"/>
                </a:lnTo>
                <a:close/>
                <a:moveTo>
                  <a:pt x="6984" y="13797"/>
                </a:moveTo>
                <a:lnTo>
                  <a:pt x="7057" y="13846"/>
                </a:lnTo>
                <a:lnTo>
                  <a:pt x="7106" y="13968"/>
                </a:lnTo>
                <a:lnTo>
                  <a:pt x="7130" y="14089"/>
                </a:lnTo>
                <a:lnTo>
                  <a:pt x="7106" y="14211"/>
                </a:lnTo>
                <a:lnTo>
                  <a:pt x="7057" y="14308"/>
                </a:lnTo>
                <a:lnTo>
                  <a:pt x="6984" y="14406"/>
                </a:lnTo>
                <a:lnTo>
                  <a:pt x="6935" y="14430"/>
                </a:lnTo>
                <a:lnTo>
                  <a:pt x="6862" y="14430"/>
                </a:lnTo>
                <a:lnTo>
                  <a:pt x="6692" y="14406"/>
                </a:lnTo>
                <a:lnTo>
                  <a:pt x="6619" y="14381"/>
                </a:lnTo>
                <a:lnTo>
                  <a:pt x="6570" y="14333"/>
                </a:lnTo>
                <a:lnTo>
                  <a:pt x="6546" y="14284"/>
                </a:lnTo>
                <a:lnTo>
                  <a:pt x="6522" y="14211"/>
                </a:lnTo>
                <a:lnTo>
                  <a:pt x="6546" y="14138"/>
                </a:lnTo>
                <a:lnTo>
                  <a:pt x="6595" y="14065"/>
                </a:lnTo>
                <a:lnTo>
                  <a:pt x="6692" y="13919"/>
                </a:lnTo>
                <a:lnTo>
                  <a:pt x="6741" y="13895"/>
                </a:lnTo>
                <a:lnTo>
                  <a:pt x="6814" y="13870"/>
                </a:lnTo>
                <a:lnTo>
                  <a:pt x="6935" y="13846"/>
                </a:lnTo>
                <a:lnTo>
                  <a:pt x="6984" y="13797"/>
                </a:lnTo>
                <a:close/>
                <a:moveTo>
                  <a:pt x="4770" y="9174"/>
                </a:moveTo>
                <a:lnTo>
                  <a:pt x="5281" y="9199"/>
                </a:lnTo>
                <a:lnTo>
                  <a:pt x="5110" y="9393"/>
                </a:lnTo>
                <a:lnTo>
                  <a:pt x="4989" y="9636"/>
                </a:lnTo>
                <a:lnTo>
                  <a:pt x="4745" y="10099"/>
                </a:lnTo>
                <a:lnTo>
                  <a:pt x="4478" y="10561"/>
                </a:lnTo>
                <a:lnTo>
                  <a:pt x="4186" y="11023"/>
                </a:lnTo>
                <a:lnTo>
                  <a:pt x="3869" y="11437"/>
                </a:lnTo>
                <a:lnTo>
                  <a:pt x="3529" y="11851"/>
                </a:lnTo>
                <a:lnTo>
                  <a:pt x="2823" y="12678"/>
                </a:lnTo>
                <a:lnTo>
                  <a:pt x="2117" y="13505"/>
                </a:lnTo>
                <a:lnTo>
                  <a:pt x="1777" y="13846"/>
                </a:lnTo>
                <a:lnTo>
                  <a:pt x="1460" y="14235"/>
                </a:lnTo>
                <a:lnTo>
                  <a:pt x="1144" y="14600"/>
                </a:lnTo>
                <a:lnTo>
                  <a:pt x="998" y="14795"/>
                </a:lnTo>
                <a:lnTo>
                  <a:pt x="876" y="15014"/>
                </a:lnTo>
                <a:lnTo>
                  <a:pt x="779" y="14819"/>
                </a:lnTo>
                <a:lnTo>
                  <a:pt x="706" y="14600"/>
                </a:lnTo>
                <a:lnTo>
                  <a:pt x="925" y="14333"/>
                </a:lnTo>
                <a:lnTo>
                  <a:pt x="1144" y="14041"/>
                </a:lnTo>
                <a:lnTo>
                  <a:pt x="1363" y="13749"/>
                </a:lnTo>
                <a:lnTo>
                  <a:pt x="1582" y="13457"/>
                </a:lnTo>
                <a:lnTo>
                  <a:pt x="2069" y="12897"/>
                </a:lnTo>
                <a:lnTo>
                  <a:pt x="2555" y="12337"/>
                </a:lnTo>
                <a:lnTo>
                  <a:pt x="3091" y="11607"/>
                </a:lnTo>
                <a:lnTo>
                  <a:pt x="3626" y="10853"/>
                </a:lnTo>
                <a:lnTo>
                  <a:pt x="4648" y="9345"/>
                </a:lnTo>
                <a:lnTo>
                  <a:pt x="4697" y="9296"/>
                </a:lnTo>
                <a:lnTo>
                  <a:pt x="4697" y="9272"/>
                </a:lnTo>
                <a:lnTo>
                  <a:pt x="4745" y="9199"/>
                </a:lnTo>
                <a:lnTo>
                  <a:pt x="4770" y="9174"/>
                </a:lnTo>
                <a:close/>
                <a:moveTo>
                  <a:pt x="12094" y="10634"/>
                </a:moveTo>
                <a:lnTo>
                  <a:pt x="12386" y="11072"/>
                </a:lnTo>
                <a:lnTo>
                  <a:pt x="11923" y="11632"/>
                </a:lnTo>
                <a:lnTo>
                  <a:pt x="11461" y="12216"/>
                </a:lnTo>
                <a:lnTo>
                  <a:pt x="10585" y="13359"/>
                </a:lnTo>
                <a:lnTo>
                  <a:pt x="9685" y="14503"/>
                </a:lnTo>
                <a:lnTo>
                  <a:pt x="9295" y="14990"/>
                </a:lnTo>
                <a:lnTo>
                  <a:pt x="9125" y="15257"/>
                </a:lnTo>
                <a:lnTo>
                  <a:pt x="8979" y="15525"/>
                </a:lnTo>
                <a:lnTo>
                  <a:pt x="8152" y="15525"/>
                </a:lnTo>
                <a:lnTo>
                  <a:pt x="8322" y="15379"/>
                </a:lnTo>
                <a:lnTo>
                  <a:pt x="8468" y="15184"/>
                </a:lnTo>
                <a:lnTo>
                  <a:pt x="8736" y="14819"/>
                </a:lnTo>
                <a:lnTo>
                  <a:pt x="9295" y="14065"/>
                </a:lnTo>
                <a:lnTo>
                  <a:pt x="9855" y="13311"/>
                </a:lnTo>
                <a:lnTo>
                  <a:pt x="10098" y="12946"/>
                </a:lnTo>
                <a:lnTo>
                  <a:pt x="10366" y="12605"/>
                </a:lnTo>
                <a:lnTo>
                  <a:pt x="10926" y="11924"/>
                </a:lnTo>
                <a:lnTo>
                  <a:pt x="12094" y="10634"/>
                </a:lnTo>
                <a:close/>
                <a:moveTo>
                  <a:pt x="11364" y="9466"/>
                </a:moveTo>
                <a:lnTo>
                  <a:pt x="11850" y="10220"/>
                </a:lnTo>
                <a:lnTo>
                  <a:pt x="10707" y="11486"/>
                </a:lnTo>
                <a:lnTo>
                  <a:pt x="10171" y="12118"/>
                </a:lnTo>
                <a:lnTo>
                  <a:pt x="9660" y="12800"/>
                </a:lnTo>
                <a:lnTo>
                  <a:pt x="9174" y="13505"/>
                </a:lnTo>
                <a:lnTo>
                  <a:pt x="8711" y="14211"/>
                </a:lnTo>
                <a:lnTo>
                  <a:pt x="8468" y="14503"/>
                </a:lnTo>
                <a:lnTo>
                  <a:pt x="8201" y="14844"/>
                </a:lnTo>
                <a:lnTo>
                  <a:pt x="8079" y="15014"/>
                </a:lnTo>
                <a:lnTo>
                  <a:pt x="7957" y="15184"/>
                </a:lnTo>
                <a:lnTo>
                  <a:pt x="7860" y="15355"/>
                </a:lnTo>
                <a:lnTo>
                  <a:pt x="7811" y="15525"/>
                </a:lnTo>
                <a:lnTo>
                  <a:pt x="6838" y="15549"/>
                </a:lnTo>
                <a:lnTo>
                  <a:pt x="7130" y="15306"/>
                </a:lnTo>
                <a:lnTo>
                  <a:pt x="7422" y="15038"/>
                </a:lnTo>
                <a:lnTo>
                  <a:pt x="7884" y="14503"/>
                </a:lnTo>
                <a:lnTo>
                  <a:pt x="8274" y="14089"/>
                </a:lnTo>
                <a:lnTo>
                  <a:pt x="8639" y="13651"/>
                </a:lnTo>
                <a:lnTo>
                  <a:pt x="8784" y="13651"/>
                </a:lnTo>
                <a:lnTo>
                  <a:pt x="8906" y="13603"/>
                </a:lnTo>
                <a:lnTo>
                  <a:pt x="9028" y="13554"/>
                </a:lnTo>
                <a:lnTo>
                  <a:pt x="9149" y="13457"/>
                </a:lnTo>
                <a:lnTo>
                  <a:pt x="9271" y="13286"/>
                </a:lnTo>
                <a:lnTo>
                  <a:pt x="9368" y="13092"/>
                </a:lnTo>
                <a:lnTo>
                  <a:pt x="9417" y="12873"/>
                </a:lnTo>
                <a:lnTo>
                  <a:pt x="9441" y="12654"/>
                </a:lnTo>
                <a:lnTo>
                  <a:pt x="9514" y="12556"/>
                </a:lnTo>
                <a:lnTo>
                  <a:pt x="9709" y="12289"/>
                </a:lnTo>
                <a:lnTo>
                  <a:pt x="9855" y="12045"/>
                </a:lnTo>
                <a:lnTo>
                  <a:pt x="10171" y="11510"/>
                </a:lnTo>
                <a:lnTo>
                  <a:pt x="10439" y="10975"/>
                </a:lnTo>
                <a:lnTo>
                  <a:pt x="10731" y="10439"/>
                </a:lnTo>
                <a:lnTo>
                  <a:pt x="11047" y="9953"/>
                </a:lnTo>
                <a:lnTo>
                  <a:pt x="11364" y="9466"/>
                </a:lnTo>
                <a:close/>
                <a:moveTo>
                  <a:pt x="12605" y="11437"/>
                </a:moveTo>
                <a:lnTo>
                  <a:pt x="12945" y="11972"/>
                </a:lnTo>
                <a:lnTo>
                  <a:pt x="12678" y="12386"/>
                </a:lnTo>
                <a:lnTo>
                  <a:pt x="12361" y="12800"/>
                </a:lnTo>
                <a:lnTo>
                  <a:pt x="11753" y="13603"/>
                </a:lnTo>
                <a:lnTo>
                  <a:pt x="11583" y="13822"/>
                </a:lnTo>
                <a:lnTo>
                  <a:pt x="11388" y="14065"/>
                </a:lnTo>
                <a:lnTo>
                  <a:pt x="10950" y="14527"/>
                </a:lnTo>
                <a:lnTo>
                  <a:pt x="10755" y="14795"/>
                </a:lnTo>
                <a:lnTo>
                  <a:pt x="10585" y="15038"/>
                </a:lnTo>
                <a:lnTo>
                  <a:pt x="10439" y="15306"/>
                </a:lnTo>
                <a:lnTo>
                  <a:pt x="10317" y="15574"/>
                </a:lnTo>
                <a:lnTo>
                  <a:pt x="9368" y="15549"/>
                </a:lnTo>
                <a:lnTo>
                  <a:pt x="9539" y="15379"/>
                </a:lnTo>
                <a:lnTo>
                  <a:pt x="9685" y="15184"/>
                </a:lnTo>
                <a:lnTo>
                  <a:pt x="9977" y="14795"/>
                </a:lnTo>
                <a:lnTo>
                  <a:pt x="10999" y="13505"/>
                </a:lnTo>
                <a:lnTo>
                  <a:pt x="11802" y="12483"/>
                </a:lnTo>
                <a:lnTo>
                  <a:pt x="12605" y="11437"/>
                </a:lnTo>
                <a:close/>
                <a:moveTo>
                  <a:pt x="5865" y="9199"/>
                </a:moveTo>
                <a:lnTo>
                  <a:pt x="6230" y="9223"/>
                </a:lnTo>
                <a:lnTo>
                  <a:pt x="6084" y="9369"/>
                </a:lnTo>
                <a:lnTo>
                  <a:pt x="5962" y="9539"/>
                </a:lnTo>
                <a:lnTo>
                  <a:pt x="5767" y="9855"/>
                </a:lnTo>
                <a:lnTo>
                  <a:pt x="5548" y="10196"/>
                </a:lnTo>
                <a:lnTo>
                  <a:pt x="5451" y="10318"/>
                </a:lnTo>
                <a:lnTo>
                  <a:pt x="5378" y="10464"/>
                </a:lnTo>
                <a:lnTo>
                  <a:pt x="4891" y="11194"/>
                </a:lnTo>
                <a:lnTo>
                  <a:pt x="4380" y="11924"/>
                </a:lnTo>
                <a:lnTo>
                  <a:pt x="3991" y="12435"/>
                </a:lnTo>
                <a:lnTo>
                  <a:pt x="3577" y="12921"/>
                </a:lnTo>
                <a:lnTo>
                  <a:pt x="2750" y="13895"/>
                </a:lnTo>
                <a:lnTo>
                  <a:pt x="2409" y="14235"/>
                </a:lnTo>
                <a:lnTo>
                  <a:pt x="2069" y="14673"/>
                </a:lnTo>
                <a:lnTo>
                  <a:pt x="1898" y="14917"/>
                </a:lnTo>
                <a:lnTo>
                  <a:pt x="1752" y="15136"/>
                </a:lnTo>
                <a:lnTo>
                  <a:pt x="1655" y="15379"/>
                </a:lnTo>
                <a:lnTo>
                  <a:pt x="1631" y="15476"/>
                </a:lnTo>
                <a:lnTo>
                  <a:pt x="1631" y="15598"/>
                </a:lnTo>
                <a:lnTo>
                  <a:pt x="1363" y="15501"/>
                </a:lnTo>
                <a:lnTo>
                  <a:pt x="1266" y="15452"/>
                </a:lnTo>
                <a:lnTo>
                  <a:pt x="1193" y="15403"/>
                </a:lnTo>
                <a:lnTo>
                  <a:pt x="1047" y="15233"/>
                </a:lnTo>
                <a:lnTo>
                  <a:pt x="1217" y="15111"/>
                </a:lnTo>
                <a:lnTo>
                  <a:pt x="1387" y="14965"/>
                </a:lnTo>
                <a:lnTo>
                  <a:pt x="1704" y="14625"/>
                </a:lnTo>
                <a:lnTo>
                  <a:pt x="2263" y="13943"/>
                </a:lnTo>
                <a:lnTo>
                  <a:pt x="2993" y="13092"/>
                </a:lnTo>
                <a:lnTo>
                  <a:pt x="3723" y="12264"/>
                </a:lnTo>
                <a:lnTo>
                  <a:pt x="4040" y="11924"/>
                </a:lnTo>
                <a:lnTo>
                  <a:pt x="4332" y="11559"/>
                </a:lnTo>
                <a:lnTo>
                  <a:pt x="4599" y="11169"/>
                </a:lnTo>
                <a:lnTo>
                  <a:pt x="4867" y="10756"/>
                </a:lnTo>
                <a:lnTo>
                  <a:pt x="5086" y="10366"/>
                </a:lnTo>
                <a:lnTo>
                  <a:pt x="5281" y="9953"/>
                </a:lnTo>
                <a:lnTo>
                  <a:pt x="5402" y="9734"/>
                </a:lnTo>
                <a:lnTo>
                  <a:pt x="5524" y="9563"/>
                </a:lnTo>
                <a:lnTo>
                  <a:pt x="5670" y="9369"/>
                </a:lnTo>
                <a:lnTo>
                  <a:pt x="5840" y="9223"/>
                </a:lnTo>
                <a:lnTo>
                  <a:pt x="5865" y="9199"/>
                </a:lnTo>
                <a:close/>
                <a:moveTo>
                  <a:pt x="6351" y="14746"/>
                </a:moveTo>
                <a:lnTo>
                  <a:pt x="6497" y="14819"/>
                </a:lnTo>
                <a:lnTo>
                  <a:pt x="6643" y="14868"/>
                </a:lnTo>
                <a:lnTo>
                  <a:pt x="6814" y="14892"/>
                </a:lnTo>
                <a:lnTo>
                  <a:pt x="6984" y="14868"/>
                </a:lnTo>
                <a:lnTo>
                  <a:pt x="6911" y="14941"/>
                </a:lnTo>
                <a:lnTo>
                  <a:pt x="6619" y="15233"/>
                </a:lnTo>
                <a:lnTo>
                  <a:pt x="6497" y="15379"/>
                </a:lnTo>
                <a:lnTo>
                  <a:pt x="6376" y="15549"/>
                </a:lnTo>
                <a:lnTo>
                  <a:pt x="5475" y="15598"/>
                </a:lnTo>
                <a:lnTo>
                  <a:pt x="5719" y="15403"/>
                </a:lnTo>
                <a:lnTo>
                  <a:pt x="5938" y="15184"/>
                </a:lnTo>
                <a:lnTo>
                  <a:pt x="6351" y="14746"/>
                </a:lnTo>
                <a:close/>
                <a:moveTo>
                  <a:pt x="13164" y="12264"/>
                </a:moveTo>
                <a:lnTo>
                  <a:pt x="13432" y="12605"/>
                </a:lnTo>
                <a:lnTo>
                  <a:pt x="13189" y="12873"/>
                </a:lnTo>
                <a:lnTo>
                  <a:pt x="12994" y="13189"/>
                </a:lnTo>
                <a:lnTo>
                  <a:pt x="12629" y="13797"/>
                </a:lnTo>
                <a:lnTo>
                  <a:pt x="12361" y="14235"/>
                </a:lnTo>
                <a:lnTo>
                  <a:pt x="12069" y="14673"/>
                </a:lnTo>
                <a:lnTo>
                  <a:pt x="11777" y="15136"/>
                </a:lnTo>
                <a:lnTo>
                  <a:pt x="11656" y="15355"/>
                </a:lnTo>
                <a:lnTo>
                  <a:pt x="11534" y="15598"/>
                </a:lnTo>
                <a:lnTo>
                  <a:pt x="10828" y="15598"/>
                </a:lnTo>
                <a:lnTo>
                  <a:pt x="10609" y="15574"/>
                </a:lnTo>
                <a:lnTo>
                  <a:pt x="10901" y="15209"/>
                </a:lnTo>
                <a:lnTo>
                  <a:pt x="11169" y="14844"/>
                </a:lnTo>
                <a:lnTo>
                  <a:pt x="11558" y="14357"/>
                </a:lnTo>
                <a:lnTo>
                  <a:pt x="11923" y="13895"/>
                </a:lnTo>
                <a:lnTo>
                  <a:pt x="12556" y="13092"/>
                </a:lnTo>
                <a:lnTo>
                  <a:pt x="12872" y="12702"/>
                </a:lnTo>
                <a:lnTo>
                  <a:pt x="13164" y="12264"/>
                </a:lnTo>
                <a:close/>
                <a:moveTo>
                  <a:pt x="9344" y="9150"/>
                </a:moveTo>
                <a:lnTo>
                  <a:pt x="9782" y="9174"/>
                </a:lnTo>
                <a:lnTo>
                  <a:pt x="9490" y="9539"/>
                </a:lnTo>
                <a:lnTo>
                  <a:pt x="9222" y="9928"/>
                </a:lnTo>
                <a:lnTo>
                  <a:pt x="8711" y="10707"/>
                </a:lnTo>
                <a:lnTo>
                  <a:pt x="8201" y="11510"/>
                </a:lnTo>
                <a:lnTo>
                  <a:pt x="7957" y="11899"/>
                </a:lnTo>
                <a:lnTo>
                  <a:pt x="7690" y="12289"/>
                </a:lnTo>
                <a:lnTo>
                  <a:pt x="6935" y="13311"/>
                </a:lnTo>
                <a:lnTo>
                  <a:pt x="6789" y="13335"/>
                </a:lnTo>
                <a:lnTo>
                  <a:pt x="6668" y="13384"/>
                </a:lnTo>
                <a:lnTo>
                  <a:pt x="6595" y="13432"/>
                </a:lnTo>
                <a:lnTo>
                  <a:pt x="6570" y="13505"/>
                </a:lnTo>
                <a:lnTo>
                  <a:pt x="6473" y="13554"/>
                </a:lnTo>
                <a:lnTo>
                  <a:pt x="6351" y="13651"/>
                </a:lnTo>
                <a:lnTo>
                  <a:pt x="6230" y="13773"/>
                </a:lnTo>
                <a:lnTo>
                  <a:pt x="6157" y="13943"/>
                </a:lnTo>
                <a:lnTo>
                  <a:pt x="6108" y="14089"/>
                </a:lnTo>
                <a:lnTo>
                  <a:pt x="6084" y="14260"/>
                </a:lnTo>
                <a:lnTo>
                  <a:pt x="6108" y="14406"/>
                </a:lnTo>
                <a:lnTo>
                  <a:pt x="5548" y="14990"/>
                </a:lnTo>
                <a:lnTo>
                  <a:pt x="5281" y="15306"/>
                </a:lnTo>
                <a:lnTo>
                  <a:pt x="5037" y="15598"/>
                </a:lnTo>
                <a:lnTo>
                  <a:pt x="4697" y="15622"/>
                </a:lnTo>
                <a:lnTo>
                  <a:pt x="4113" y="15647"/>
                </a:lnTo>
                <a:lnTo>
                  <a:pt x="4356" y="15452"/>
                </a:lnTo>
                <a:lnTo>
                  <a:pt x="4575" y="15233"/>
                </a:lnTo>
                <a:lnTo>
                  <a:pt x="4770" y="15014"/>
                </a:lnTo>
                <a:lnTo>
                  <a:pt x="4940" y="14795"/>
                </a:lnTo>
                <a:lnTo>
                  <a:pt x="5256" y="14333"/>
                </a:lnTo>
                <a:lnTo>
                  <a:pt x="5548" y="13870"/>
                </a:lnTo>
                <a:lnTo>
                  <a:pt x="5840" y="13408"/>
                </a:lnTo>
                <a:lnTo>
                  <a:pt x="6132" y="12946"/>
                </a:lnTo>
                <a:lnTo>
                  <a:pt x="6400" y="12605"/>
                </a:lnTo>
                <a:lnTo>
                  <a:pt x="6692" y="12264"/>
                </a:lnTo>
                <a:lnTo>
                  <a:pt x="6887" y="12216"/>
                </a:lnTo>
                <a:lnTo>
                  <a:pt x="7057" y="12167"/>
                </a:lnTo>
                <a:lnTo>
                  <a:pt x="7227" y="12070"/>
                </a:lnTo>
                <a:lnTo>
                  <a:pt x="7398" y="11972"/>
                </a:lnTo>
                <a:lnTo>
                  <a:pt x="7544" y="11851"/>
                </a:lnTo>
                <a:lnTo>
                  <a:pt x="7665" y="11705"/>
                </a:lnTo>
                <a:lnTo>
                  <a:pt x="7787" y="11534"/>
                </a:lnTo>
                <a:lnTo>
                  <a:pt x="7884" y="11340"/>
                </a:lnTo>
                <a:lnTo>
                  <a:pt x="7933" y="11145"/>
                </a:lnTo>
                <a:lnTo>
                  <a:pt x="7982" y="10902"/>
                </a:lnTo>
                <a:lnTo>
                  <a:pt x="8249" y="10488"/>
                </a:lnTo>
                <a:lnTo>
                  <a:pt x="8493" y="10074"/>
                </a:lnTo>
                <a:lnTo>
                  <a:pt x="8760" y="9661"/>
                </a:lnTo>
                <a:lnTo>
                  <a:pt x="9052" y="9247"/>
                </a:lnTo>
                <a:lnTo>
                  <a:pt x="9101" y="9150"/>
                </a:lnTo>
                <a:close/>
                <a:moveTo>
                  <a:pt x="13700" y="12946"/>
                </a:moveTo>
                <a:lnTo>
                  <a:pt x="13797" y="13067"/>
                </a:lnTo>
                <a:lnTo>
                  <a:pt x="14065" y="13384"/>
                </a:lnTo>
                <a:lnTo>
                  <a:pt x="13967" y="13481"/>
                </a:lnTo>
                <a:lnTo>
                  <a:pt x="13870" y="13603"/>
                </a:lnTo>
                <a:lnTo>
                  <a:pt x="13724" y="13895"/>
                </a:lnTo>
                <a:lnTo>
                  <a:pt x="13578" y="14187"/>
                </a:lnTo>
                <a:lnTo>
                  <a:pt x="13432" y="14430"/>
                </a:lnTo>
                <a:lnTo>
                  <a:pt x="13213" y="14771"/>
                </a:lnTo>
                <a:lnTo>
                  <a:pt x="12970" y="15063"/>
                </a:lnTo>
                <a:lnTo>
                  <a:pt x="12483" y="15647"/>
                </a:lnTo>
                <a:lnTo>
                  <a:pt x="12240" y="15622"/>
                </a:lnTo>
                <a:lnTo>
                  <a:pt x="12021" y="15647"/>
                </a:lnTo>
                <a:lnTo>
                  <a:pt x="11923" y="15622"/>
                </a:lnTo>
                <a:lnTo>
                  <a:pt x="12045" y="15476"/>
                </a:lnTo>
                <a:lnTo>
                  <a:pt x="12191" y="15330"/>
                </a:lnTo>
                <a:lnTo>
                  <a:pt x="12410" y="14990"/>
                </a:lnTo>
                <a:lnTo>
                  <a:pt x="12824" y="14284"/>
                </a:lnTo>
                <a:lnTo>
                  <a:pt x="13335" y="13457"/>
                </a:lnTo>
                <a:lnTo>
                  <a:pt x="13700" y="12946"/>
                </a:lnTo>
                <a:close/>
                <a:moveTo>
                  <a:pt x="14284" y="13870"/>
                </a:moveTo>
                <a:lnTo>
                  <a:pt x="14284" y="14016"/>
                </a:lnTo>
                <a:lnTo>
                  <a:pt x="14284" y="14162"/>
                </a:lnTo>
                <a:lnTo>
                  <a:pt x="14259" y="14333"/>
                </a:lnTo>
                <a:lnTo>
                  <a:pt x="14186" y="14527"/>
                </a:lnTo>
                <a:lnTo>
                  <a:pt x="14065" y="14771"/>
                </a:lnTo>
                <a:lnTo>
                  <a:pt x="13919" y="15063"/>
                </a:lnTo>
                <a:lnTo>
                  <a:pt x="13724" y="15306"/>
                </a:lnTo>
                <a:lnTo>
                  <a:pt x="13627" y="15428"/>
                </a:lnTo>
                <a:lnTo>
                  <a:pt x="13529" y="15501"/>
                </a:lnTo>
                <a:lnTo>
                  <a:pt x="13408" y="15574"/>
                </a:lnTo>
                <a:lnTo>
                  <a:pt x="13286" y="15622"/>
                </a:lnTo>
                <a:lnTo>
                  <a:pt x="13164" y="15647"/>
                </a:lnTo>
                <a:lnTo>
                  <a:pt x="13018" y="15647"/>
                </a:lnTo>
                <a:lnTo>
                  <a:pt x="13189" y="15476"/>
                </a:lnTo>
                <a:lnTo>
                  <a:pt x="13359" y="15257"/>
                </a:lnTo>
                <a:lnTo>
                  <a:pt x="13651" y="14868"/>
                </a:lnTo>
                <a:lnTo>
                  <a:pt x="13967" y="14381"/>
                </a:lnTo>
                <a:lnTo>
                  <a:pt x="14138" y="14138"/>
                </a:lnTo>
                <a:lnTo>
                  <a:pt x="14284" y="13870"/>
                </a:lnTo>
                <a:close/>
                <a:moveTo>
                  <a:pt x="5865" y="12094"/>
                </a:moveTo>
                <a:lnTo>
                  <a:pt x="5986" y="12167"/>
                </a:lnTo>
                <a:lnTo>
                  <a:pt x="6108" y="12216"/>
                </a:lnTo>
                <a:lnTo>
                  <a:pt x="5962" y="12386"/>
                </a:lnTo>
                <a:lnTo>
                  <a:pt x="5670" y="12800"/>
                </a:lnTo>
                <a:lnTo>
                  <a:pt x="5402" y="13238"/>
                </a:lnTo>
                <a:lnTo>
                  <a:pt x="4867" y="14114"/>
                </a:lnTo>
                <a:lnTo>
                  <a:pt x="4526" y="14600"/>
                </a:lnTo>
                <a:lnTo>
                  <a:pt x="4356" y="14819"/>
                </a:lnTo>
                <a:lnTo>
                  <a:pt x="4161" y="15038"/>
                </a:lnTo>
                <a:lnTo>
                  <a:pt x="4015" y="15209"/>
                </a:lnTo>
                <a:lnTo>
                  <a:pt x="3845" y="15355"/>
                </a:lnTo>
                <a:lnTo>
                  <a:pt x="3675" y="15525"/>
                </a:lnTo>
                <a:lnTo>
                  <a:pt x="3529" y="15671"/>
                </a:lnTo>
                <a:lnTo>
                  <a:pt x="2847" y="15695"/>
                </a:lnTo>
                <a:lnTo>
                  <a:pt x="2847" y="15695"/>
                </a:lnTo>
                <a:lnTo>
                  <a:pt x="3018" y="15501"/>
                </a:lnTo>
                <a:lnTo>
                  <a:pt x="3796" y="14625"/>
                </a:lnTo>
                <a:lnTo>
                  <a:pt x="4575" y="13797"/>
                </a:lnTo>
                <a:lnTo>
                  <a:pt x="4940" y="13359"/>
                </a:lnTo>
                <a:lnTo>
                  <a:pt x="5281" y="12921"/>
                </a:lnTo>
                <a:lnTo>
                  <a:pt x="5865" y="12094"/>
                </a:lnTo>
                <a:close/>
                <a:moveTo>
                  <a:pt x="5281" y="11364"/>
                </a:moveTo>
                <a:lnTo>
                  <a:pt x="5378" y="11607"/>
                </a:lnTo>
                <a:lnTo>
                  <a:pt x="5451" y="11729"/>
                </a:lnTo>
                <a:lnTo>
                  <a:pt x="5548" y="11851"/>
                </a:lnTo>
                <a:lnTo>
                  <a:pt x="5232" y="12289"/>
                </a:lnTo>
                <a:lnTo>
                  <a:pt x="4867" y="12800"/>
                </a:lnTo>
                <a:lnTo>
                  <a:pt x="4478" y="13286"/>
                </a:lnTo>
                <a:lnTo>
                  <a:pt x="3650" y="14211"/>
                </a:lnTo>
                <a:lnTo>
                  <a:pt x="3334" y="14576"/>
                </a:lnTo>
                <a:lnTo>
                  <a:pt x="2993" y="14941"/>
                </a:lnTo>
                <a:lnTo>
                  <a:pt x="2750" y="15330"/>
                </a:lnTo>
                <a:lnTo>
                  <a:pt x="2507" y="15720"/>
                </a:lnTo>
                <a:lnTo>
                  <a:pt x="2166" y="15695"/>
                </a:lnTo>
                <a:lnTo>
                  <a:pt x="1825" y="15647"/>
                </a:lnTo>
                <a:lnTo>
                  <a:pt x="1947" y="15525"/>
                </a:lnTo>
                <a:lnTo>
                  <a:pt x="2044" y="15403"/>
                </a:lnTo>
                <a:lnTo>
                  <a:pt x="2239" y="15111"/>
                </a:lnTo>
                <a:lnTo>
                  <a:pt x="2604" y="14625"/>
                </a:lnTo>
                <a:lnTo>
                  <a:pt x="3018" y="14162"/>
                </a:lnTo>
                <a:lnTo>
                  <a:pt x="3748" y="13311"/>
                </a:lnTo>
                <a:lnTo>
                  <a:pt x="4113" y="12897"/>
                </a:lnTo>
                <a:lnTo>
                  <a:pt x="4478" y="12459"/>
                </a:lnTo>
                <a:lnTo>
                  <a:pt x="4867" y="11924"/>
                </a:lnTo>
                <a:lnTo>
                  <a:pt x="5281" y="11364"/>
                </a:lnTo>
                <a:close/>
                <a:moveTo>
                  <a:pt x="5500" y="1"/>
                </a:moveTo>
                <a:lnTo>
                  <a:pt x="5086" y="50"/>
                </a:lnTo>
                <a:lnTo>
                  <a:pt x="4916" y="98"/>
                </a:lnTo>
                <a:lnTo>
                  <a:pt x="4721" y="147"/>
                </a:lnTo>
                <a:lnTo>
                  <a:pt x="4551" y="220"/>
                </a:lnTo>
                <a:lnTo>
                  <a:pt x="4405" y="293"/>
                </a:lnTo>
                <a:lnTo>
                  <a:pt x="4259" y="415"/>
                </a:lnTo>
                <a:lnTo>
                  <a:pt x="4137" y="512"/>
                </a:lnTo>
                <a:lnTo>
                  <a:pt x="4040" y="658"/>
                </a:lnTo>
                <a:lnTo>
                  <a:pt x="3991" y="828"/>
                </a:lnTo>
                <a:lnTo>
                  <a:pt x="3942" y="1072"/>
                </a:lnTo>
                <a:lnTo>
                  <a:pt x="3942" y="1388"/>
                </a:lnTo>
                <a:lnTo>
                  <a:pt x="3967" y="1704"/>
                </a:lnTo>
                <a:lnTo>
                  <a:pt x="4064" y="2020"/>
                </a:lnTo>
                <a:lnTo>
                  <a:pt x="4210" y="2288"/>
                </a:lnTo>
                <a:lnTo>
                  <a:pt x="4283" y="2434"/>
                </a:lnTo>
                <a:lnTo>
                  <a:pt x="4380" y="2556"/>
                </a:lnTo>
                <a:lnTo>
                  <a:pt x="4502" y="2653"/>
                </a:lnTo>
                <a:lnTo>
                  <a:pt x="4599" y="2726"/>
                </a:lnTo>
                <a:lnTo>
                  <a:pt x="4745" y="2799"/>
                </a:lnTo>
                <a:lnTo>
                  <a:pt x="4867" y="2823"/>
                </a:lnTo>
                <a:lnTo>
                  <a:pt x="4891" y="3213"/>
                </a:lnTo>
                <a:lnTo>
                  <a:pt x="4891" y="3578"/>
                </a:lnTo>
                <a:lnTo>
                  <a:pt x="4843" y="4332"/>
                </a:lnTo>
                <a:lnTo>
                  <a:pt x="4843" y="4965"/>
                </a:lnTo>
                <a:lnTo>
                  <a:pt x="4843" y="5622"/>
                </a:lnTo>
                <a:lnTo>
                  <a:pt x="4843" y="5914"/>
                </a:lnTo>
                <a:lnTo>
                  <a:pt x="4818" y="6206"/>
                </a:lnTo>
                <a:lnTo>
                  <a:pt x="4794" y="6473"/>
                </a:lnTo>
                <a:lnTo>
                  <a:pt x="4818" y="6619"/>
                </a:lnTo>
                <a:lnTo>
                  <a:pt x="4843" y="6765"/>
                </a:lnTo>
                <a:lnTo>
                  <a:pt x="4697" y="6911"/>
                </a:lnTo>
                <a:lnTo>
                  <a:pt x="4551" y="7082"/>
                </a:lnTo>
                <a:lnTo>
                  <a:pt x="4332" y="7447"/>
                </a:lnTo>
                <a:lnTo>
                  <a:pt x="3723" y="8250"/>
                </a:lnTo>
                <a:lnTo>
                  <a:pt x="3115" y="9077"/>
                </a:lnTo>
                <a:lnTo>
                  <a:pt x="2434" y="10074"/>
                </a:lnTo>
                <a:lnTo>
                  <a:pt x="1728" y="11072"/>
                </a:lnTo>
                <a:lnTo>
                  <a:pt x="1047" y="12045"/>
                </a:lnTo>
                <a:lnTo>
                  <a:pt x="706" y="12483"/>
                </a:lnTo>
                <a:lnTo>
                  <a:pt x="560" y="12702"/>
                </a:lnTo>
                <a:lnTo>
                  <a:pt x="487" y="12824"/>
                </a:lnTo>
                <a:lnTo>
                  <a:pt x="463" y="12946"/>
                </a:lnTo>
                <a:lnTo>
                  <a:pt x="366" y="13043"/>
                </a:lnTo>
                <a:lnTo>
                  <a:pt x="293" y="13116"/>
                </a:lnTo>
                <a:lnTo>
                  <a:pt x="147" y="13335"/>
                </a:lnTo>
                <a:lnTo>
                  <a:pt x="74" y="13578"/>
                </a:lnTo>
                <a:lnTo>
                  <a:pt x="1" y="13773"/>
                </a:lnTo>
                <a:lnTo>
                  <a:pt x="1" y="13968"/>
                </a:lnTo>
                <a:lnTo>
                  <a:pt x="25" y="14138"/>
                </a:lnTo>
                <a:lnTo>
                  <a:pt x="49" y="14333"/>
                </a:lnTo>
                <a:lnTo>
                  <a:pt x="122" y="14503"/>
                </a:lnTo>
                <a:lnTo>
                  <a:pt x="268" y="14868"/>
                </a:lnTo>
                <a:lnTo>
                  <a:pt x="414" y="15184"/>
                </a:lnTo>
                <a:lnTo>
                  <a:pt x="512" y="15355"/>
                </a:lnTo>
                <a:lnTo>
                  <a:pt x="633" y="15501"/>
                </a:lnTo>
                <a:lnTo>
                  <a:pt x="755" y="15647"/>
                </a:lnTo>
                <a:lnTo>
                  <a:pt x="876" y="15744"/>
                </a:lnTo>
                <a:lnTo>
                  <a:pt x="998" y="15841"/>
                </a:lnTo>
                <a:lnTo>
                  <a:pt x="1144" y="15939"/>
                </a:lnTo>
                <a:lnTo>
                  <a:pt x="1290" y="15987"/>
                </a:lnTo>
                <a:lnTo>
                  <a:pt x="1460" y="16060"/>
                </a:lnTo>
                <a:lnTo>
                  <a:pt x="1777" y="16133"/>
                </a:lnTo>
                <a:lnTo>
                  <a:pt x="2117" y="16182"/>
                </a:lnTo>
                <a:lnTo>
                  <a:pt x="2482" y="16182"/>
                </a:lnTo>
                <a:lnTo>
                  <a:pt x="2847" y="16158"/>
                </a:lnTo>
                <a:lnTo>
                  <a:pt x="5208" y="16060"/>
                </a:lnTo>
                <a:lnTo>
                  <a:pt x="6400" y="16012"/>
                </a:lnTo>
                <a:lnTo>
                  <a:pt x="7568" y="15987"/>
                </a:lnTo>
                <a:lnTo>
                  <a:pt x="8711" y="15987"/>
                </a:lnTo>
                <a:lnTo>
                  <a:pt x="9879" y="16036"/>
                </a:lnTo>
                <a:lnTo>
                  <a:pt x="10828" y="16036"/>
                </a:lnTo>
                <a:lnTo>
                  <a:pt x="11339" y="16060"/>
                </a:lnTo>
                <a:lnTo>
                  <a:pt x="11826" y="16109"/>
                </a:lnTo>
                <a:lnTo>
                  <a:pt x="11850" y="16158"/>
                </a:lnTo>
                <a:lnTo>
                  <a:pt x="11899" y="16182"/>
                </a:lnTo>
                <a:lnTo>
                  <a:pt x="11972" y="16206"/>
                </a:lnTo>
                <a:lnTo>
                  <a:pt x="12045" y="16206"/>
                </a:lnTo>
                <a:lnTo>
                  <a:pt x="12459" y="16182"/>
                </a:lnTo>
                <a:lnTo>
                  <a:pt x="13067" y="16182"/>
                </a:lnTo>
                <a:lnTo>
                  <a:pt x="13262" y="16158"/>
                </a:lnTo>
                <a:lnTo>
                  <a:pt x="13456" y="16109"/>
                </a:lnTo>
                <a:lnTo>
                  <a:pt x="13651" y="16060"/>
                </a:lnTo>
                <a:lnTo>
                  <a:pt x="13773" y="15987"/>
                </a:lnTo>
                <a:lnTo>
                  <a:pt x="13870" y="15914"/>
                </a:lnTo>
                <a:lnTo>
                  <a:pt x="14065" y="15744"/>
                </a:lnTo>
                <a:lnTo>
                  <a:pt x="14211" y="15549"/>
                </a:lnTo>
                <a:lnTo>
                  <a:pt x="14357" y="15330"/>
                </a:lnTo>
                <a:lnTo>
                  <a:pt x="14527" y="14990"/>
                </a:lnTo>
                <a:lnTo>
                  <a:pt x="14697" y="14673"/>
                </a:lnTo>
                <a:lnTo>
                  <a:pt x="14770" y="14503"/>
                </a:lnTo>
                <a:lnTo>
                  <a:pt x="14795" y="14308"/>
                </a:lnTo>
                <a:lnTo>
                  <a:pt x="14843" y="14138"/>
                </a:lnTo>
                <a:lnTo>
                  <a:pt x="14843" y="13943"/>
                </a:lnTo>
                <a:lnTo>
                  <a:pt x="14819" y="13749"/>
                </a:lnTo>
                <a:lnTo>
                  <a:pt x="14770" y="13578"/>
                </a:lnTo>
                <a:lnTo>
                  <a:pt x="14697" y="13408"/>
                </a:lnTo>
                <a:lnTo>
                  <a:pt x="14624" y="13262"/>
                </a:lnTo>
                <a:lnTo>
                  <a:pt x="14405" y="12970"/>
                </a:lnTo>
                <a:lnTo>
                  <a:pt x="14162" y="12702"/>
                </a:lnTo>
                <a:lnTo>
                  <a:pt x="13773" y="12240"/>
                </a:lnTo>
                <a:lnTo>
                  <a:pt x="13408" y="11753"/>
                </a:lnTo>
                <a:lnTo>
                  <a:pt x="13408" y="11705"/>
                </a:lnTo>
                <a:lnTo>
                  <a:pt x="13359" y="11680"/>
                </a:lnTo>
                <a:lnTo>
                  <a:pt x="13018" y="11145"/>
                </a:lnTo>
                <a:lnTo>
                  <a:pt x="12702" y="10610"/>
                </a:lnTo>
                <a:lnTo>
                  <a:pt x="12410" y="10074"/>
                </a:lnTo>
                <a:lnTo>
                  <a:pt x="12094" y="9563"/>
                </a:lnTo>
                <a:lnTo>
                  <a:pt x="11534" y="8736"/>
                </a:lnTo>
                <a:lnTo>
                  <a:pt x="10974" y="7909"/>
                </a:lnTo>
                <a:lnTo>
                  <a:pt x="10755" y="7593"/>
                </a:lnTo>
                <a:lnTo>
                  <a:pt x="10536" y="7276"/>
                </a:lnTo>
                <a:lnTo>
                  <a:pt x="10415" y="7130"/>
                </a:lnTo>
                <a:lnTo>
                  <a:pt x="10293" y="6984"/>
                </a:lnTo>
                <a:lnTo>
                  <a:pt x="10147" y="6863"/>
                </a:lnTo>
                <a:lnTo>
                  <a:pt x="10001" y="6765"/>
                </a:lnTo>
                <a:lnTo>
                  <a:pt x="10074" y="6595"/>
                </a:lnTo>
                <a:lnTo>
                  <a:pt x="10123" y="6400"/>
                </a:lnTo>
                <a:lnTo>
                  <a:pt x="10147" y="6206"/>
                </a:lnTo>
                <a:lnTo>
                  <a:pt x="10171" y="5987"/>
                </a:lnTo>
                <a:lnTo>
                  <a:pt x="10171" y="5573"/>
                </a:lnTo>
                <a:lnTo>
                  <a:pt x="10147" y="5184"/>
                </a:lnTo>
                <a:lnTo>
                  <a:pt x="10147" y="4016"/>
                </a:lnTo>
                <a:lnTo>
                  <a:pt x="10147" y="3724"/>
                </a:lnTo>
                <a:lnTo>
                  <a:pt x="10123" y="3432"/>
                </a:lnTo>
                <a:lnTo>
                  <a:pt x="10074" y="3140"/>
                </a:lnTo>
                <a:lnTo>
                  <a:pt x="10025" y="2848"/>
                </a:lnTo>
                <a:lnTo>
                  <a:pt x="10317" y="2580"/>
                </a:lnTo>
                <a:lnTo>
                  <a:pt x="10609" y="2288"/>
                </a:lnTo>
                <a:lnTo>
                  <a:pt x="10755" y="2142"/>
                </a:lnTo>
                <a:lnTo>
                  <a:pt x="10877" y="1996"/>
                </a:lnTo>
                <a:lnTo>
                  <a:pt x="10974" y="1826"/>
                </a:lnTo>
                <a:lnTo>
                  <a:pt x="11072" y="1631"/>
                </a:lnTo>
                <a:lnTo>
                  <a:pt x="11096" y="1436"/>
                </a:lnTo>
                <a:lnTo>
                  <a:pt x="11096" y="1266"/>
                </a:lnTo>
                <a:lnTo>
                  <a:pt x="11047" y="1096"/>
                </a:lnTo>
                <a:lnTo>
                  <a:pt x="10974" y="950"/>
                </a:lnTo>
                <a:lnTo>
                  <a:pt x="10877" y="804"/>
                </a:lnTo>
                <a:lnTo>
                  <a:pt x="10755" y="682"/>
                </a:lnTo>
                <a:lnTo>
                  <a:pt x="10609" y="561"/>
                </a:lnTo>
                <a:lnTo>
                  <a:pt x="10463" y="463"/>
                </a:lnTo>
                <a:lnTo>
                  <a:pt x="10269" y="366"/>
                </a:lnTo>
                <a:lnTo>
                  <a:pt x="10074" y="293"/>
                </a:lnTo>
                <a:lnTo>
                  <a:pt x="9855" y="244"/>
                </a:lnTo>
                <a:lnTo>
                  <a:pt x="9636" y="196"/>
                </a:lnTo>
                <a:lnTo>
                  <a:pt x="9198" y="171"/>
                </a:lnTo>
                <a:lnTo>
                  <a:pt x="8784" y="147"/>
                </a:lnTo>
                <a:lnTo>
                  <a:pt x="7665" y="123"/>
                </a:lnTo>
                <a:lnTo>
                  <a:pt x="7106" y="98"/>
                </a:lnTo>
                <a:lnTo>
                  <a:pt x="6546" y="50"/>
                </a:lnTo>
                <a:lnTo>
                  <a:pt x="6230" y="1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34" name="Picture 10" descr="Forms response chart. Question title: Choose the best mechanic in the game. Number of responses: 21 responses.">
            <a:extLst>
              <a:ext uri="{FF2B5EF4-FFF2-40B4-BE49-F238E27FC236}">
                <a16:creationId xmlns:a16="http://schemas.microsoft.com/office/drawing/2014/main" id="{4B6FEB63-B213-416E-BCC0-68D19BA239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1" t="6051" r="25995" b="9426"/>
          <a:stretch/>
        </p:blipFill>
        <p:spPr bwMode="auto">
          <a:xfrm>
            <a:off x="2172974" y="1690378"/>
            <a:ext cx="5225988" cy="2583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64019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3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sp>
        <p:nvSpPr>
          <p:cNvPr id="2" name="Google Shape;140;p21">
            <a:extLst>
              <a:ext uri="{FF2B5EF4-FFF2-40B4-BE49-F238E27FC236}">
                <a16:creationId xmlns:a16="http://schemas.microsoft.com/office/drawing/2014/main" id="{28FA58E3-EAF0-DB98-8D5D-B6A116F827B0}"/>
              </a:ext>
            </a:extLst>
          </p:cNvPr>
          <p:cNvSpPr txBox="1">
            <a:spLocks/>
          </p:cNvSpPr>
          <p:nvPr/>
        </p:nvSpPr>
        <p:spPr>
          <a:xfrm>
            <a:off x="1258601" y="1224098"/>
            <a:ext cx="3313399" cy="28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nos"/>
              <a:buChar char="◈"/>
              <a:defRPr sz="3000" b="0" i="0" u="none" strike="noStrike" cap="none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nos"/>
              <a:buChar char="◆"/>
              <a:defRPr sz="2400" b="0" i="0" u="none" strike="noStrike" cap="none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nos"/>
              <a:buChar char="◇"/>
              <a:defRPr sz="2400" b="0" i="0" u="none" strike="noStrike" cap="none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nos"/>
              <a:buChar char="⬥"/>
              <a:defRPr sz="1800" b="0" i="0" u="none" strike="noStrike" cap="none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nos"/>
              <a:buChar char="⬦"/>
              <a:defRPr sz="1800" b="0" i="0" u="none" strike="noStrike" cap="none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nos"/>
              <a:buChar char="⬦"/>
              <a:defRPr sz="1800" b="0" i="0" u="none" strike="noStrike" cap="none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nos"/>
              <a:buChar char="⬦"/>
              <a:defRPr sz="1800" b="0" i="0" u="none" strike="noStrike" cap="none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nos"/>
              <a:buChar char="⬦"/>
              <a:defRPr sz="1800" b="0" i="0" u="none" strike="noStrike" cap="none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nos"/>
              <a:buChar char="⬦"/>
              <a:defRPr sz="1800" b="0" i="0" u="none" strike="noStrike" cap="none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9pPr>
          </a:lstStyle>
          <a:p>
            <a:pPr indent="-387350">
              <a:buSzPts val="2500"/>
            </a:pPr>
            <a:r>
              <a:rPr lang="en-US" sz="1800" b="1" dirty="0"/>
              <a:t>Problem: </a:t>
            </a:r>
            <a:r>
              <a:rPr lang="en-US" sz="1800" dirty="0"/>
              <a:t>Riddle Mechanic became repetitive.</a:t>
            </a:r>
          </a:p>
          <a:p>
            <a:pPr indent="-387350">
              <a:buSzPts val="2500"/>
            </a:pPr>
            <a:endParaRPr lang="en-US" sz="1800" dirty="0"/>
          </a:p>
          <a:p>
            <a:pPr indent="-387350">
              <a:buSzPts val="2500"/>
            </a:pPr>
            <a:r>
              <a:rPr lang="en-US" sz="1800" dirty="0"/>
              <a:t>Rather than remove riddles, we added more variety and logic.</a:t>
            </a:r>
            <a:endParaRPr lang="en-GB" sz="1800" dirty="0"/>
          </a:p>
          <a:p>
            <a:pPr marL="69850" indent="0">
              <a:buSzPts val="2500"/>
              <a:buNone/>
            </a:pPr>
            <a:endParaRPr lang="he-IL" sz="2400" dirty="0"/>
          </a:p>
        </p:txBody>
      </p:sp>
      <p:sp>
        <p:nvSpPr>
          <p:cNvPr id="8" name="Google Shape;158;p23">
            <a:extLst>
              <a:ext uri="{FF2B5EF4-FFF2-40B4-BE49-F238E27FC236}">
                <a16:creationId xmlns:a16="http://schemas.microsoft.com/office/drawing/2014/main" id="{DF46B180-273E-4F3E-9550-556DCA459DC3}"/>
              </a:ext>
            </a:extLst>
          </p:cNvPr>
          <p:cNvSpPr txBox="1">
            <a:spLocks/>
          </p:cNvSpPr>
          <p:nvPr/>
        </p:nvSpPr>
        <p:spPr>
          <a:xfrm>
            <a:off x="2105300" y="475571"/>
            <a:ext cx="6068400" cy="6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US" sz="3100" dirty="0"/>
              <a:t>User Feedback</a:t>
            </a:r>
          </a:p>
        </p:txBody>
      </p:sp>
      <p:sp>
        <p:nvSpPr>
          <p:cNvPr id="9" name="Google Shape;249;p35">
            <a:extLst>
              <a:ext uri="{FF2B5EF4-FFF2-40B4-BE49-F238E27FC236}">
                <a16:creationId xmlns:a16="http://schemas.microsoft.com/office/drawing/2014/main" id="{40097BE1-DF5A-422F-ACC5-B2B13551B8F0}"/>
              </a:ext>
            </a:extLst>
          </p:cNvPr>
          <p:cNvSpPr/>
          <p:nvPr/>
        </p:nvSpPr>
        <p:spPr>
          <a:xfrm>
            <a:off x="1556592" y="643993"/>
            <a:ext cx="548708" cy="627981"/>
          </a:xfrm>
          <a:custGeom>
            <a:avLst/>
            <a:gdLst/>
            <a:ahLst/>
            <a:cxnLst/>
            <a:rect l="l" t="t" r="r" b="b"/>
            <a:pathLst>
              <a:path w="14844" h="16207" extrusionOk="0">
                <a:moveTo>
                  <a:pt x="7836" y="2337"/>
                </a:moveTo>
                <a:lnTo>
                  <a:pt x="7519" y="2385"/>
                </a:lnTo>
                <a:lnTo>
                  <a:pt x="7081" y="2410"/>
                </a:lnTo>
                <a:lnTo>
                  <a:pt x="6619" y="2434"/>
                </a:lnTo>
                <a:lnTo>
                  <a:pt x="6327" y="2434"/>
                </a:lnTo>
                <a:lnTo>
                  <a:pt x="6181" y="2458"/>
                </a:lnTo>
                <a:lnTo>
                  <a:pt x="6035" y="2507"/>
                </a:lnTo>
                <a:lnTo>
                  <a:pt x="5986" y="2556"/>
                </a:lnTo>
                <a:lnTo>
                  <a:pt x="5962" y="2604"/>
                </a:lnTo>
                <a:lnTo>
                  <a:pt x="5962" y="2653"/>
                </a:lnTo>
                <a:lnTo>
                  <a:pt x="5962" y="2726"/>
                </a:lnTo>
                <a:lnTo>
                  <a:pt x="6059" y="2848"/>
                </a:lnTo>
                <a:lnTo>
                  <a:pt x="6181" y="2921"/>
                </a:lnTo>
                <a:lnTo>
                  <a:pt x="6303" y="2969"/>
                </a:lnTo>
                <a:lnTo>
                  <a:pt x="6449" y="3018"/>
                </a:lnTo>
                <a:lnTo>
                  <a:pt x="7057" y="3018"/>
                </a:lnTo>
                <a:lnTo>
                  <a:pt x="7519" y="2994"/>
                </a:lnTo>
                <a:lnTo>
                  <a:pt x="7957" y="2945"/>
                </a:lnTo>
                <a:lnTo>
                  <a:pt x="8152" y="2945"/>
                </a:lnTo>
                <a:lnTo>
                  <a:pt x="8347" y="2969"/>
                </a:lnTo>
                <a:lnTo>
                  <a:pt x="8833" y="2969"/>
                </a:lnTo>
                <a:lnTo>
                  <a:pt x="8906" y="2921"/>
                </a:lnTo>
                <a:lnTo>
                  <a:pt x="8955" y="2848"/>
                </a:lnTo>
                <a:lnTo>
                  <a:pt x="8979" y="2775"/>
                </a:lnTo>
                <a:lnTo>
                  <a:pt x="9003" y="2702"/>
                </a:lnTo>
                <a:lnTo>
                  <a:pt x="8979" y="2629"/>
                </a:lnTo>
                <a:lnTo>
                  <a:pt x="8930" y="2556"/>
                </a:lnTo>
                <a:lnTo>
                  <a:pt x="8857" y="2483"/>
                </a:lnTo>
                <a:lnTo>
                  <a:pt x="8711" y="2410"/>
                </a:lnTo>
                <a:lnTo>
                  <a:pt x="8566" y="2361"/>
                </a:lnTo>
                <a:lnTo>
                  <a:pt x="8395" y="2337"/>
                </a:lnTo>
                <a:close/>
                <a:moveTo>
                  <a:pt x="7130" y="5768"/>
                </a:moveTo>
                <a:lnTo>
                  <a:pt x="7154" y="5792"/>
                </a:lnTo>
                <a:lnTo>
                  <a:pt x="7179" y="5816"/>
                </a:lnTo>
                <a:lnTo>
                  <a:pt x="7203" y="5841"/>
                </a:lnTo>
                <a:lnTo>
                  <a:pt x="7227" y="5889"/>
                </a:lnTo>
                <a:lnTo>
                  <a:pt x="7227" y="5987"/>
                </a:lnTo>
                <a:lnTo>
                  <a:pt x="7203" y="6084"/>
                </a:lnTo>
                <a:lnTo>
                  <a:pt x="7179" y="6157"/>
                </a:lnTo>
                <a:lnTo>
                  <a:pt x="7106" y="6206"/>
                </a:lnTo>
                <a:lnTo>
                  <a:pt x="6960" y="6254"/>
                </a:lnTo>
                <a:lnTo>
                  <a:pt x="6814" y="6230"/>
                </a:lnTo>
                <a:lnTo>
                  <a:pt x="6741" y="6206"/>
                </a:lnTo>
                <a:lnTo>
                  <a:pt x="6692" y="6157"/>
                </a:lnTo>
                <a:lnTo>
                  <a:pt x="6668" y="6084"/>
                </a:lnTo>
                <a:lnTo>
                  <a:pt x="6643" y="6011"/>
                </a:lnTo>
                <a:lnTo>
                  <a:pt x="6668" y="5938"/>
                </a:lnTo>
                <a:lnTo>
                  <a:pt x="6692" y="5865"/>
                </a:lnTo>
                <a:lnTo>
                  <a:pt x="6741" y="5816"/>
                </a:lnTo>
                <a:lnTo>
                  <a:pt x="6789" y="5768"/>
                </a:lnTo>
                <a:lnTo>
                  <a:pt x="6838" y="5816"/>
                </a:lnTo>
                <a:lnTo>
                  <a:pt x="6911" y="5841"/>
                </a:lnTo>
                <a:lnTo>
                  <a:pt x="7008" y="5816"/>
                </a:lnTo>
                <a:lnTo>
                  <a:pt x="7081" y="5816"/>
                </a:lnTo>
                <a:lnTo>
                  <a:pt x="7130" y="5768"/>
                </a:lnTo>
                <a:close/>
                <a:moveTo>
                  <a:pt x="6911" y="5232"/>
                </a:moveTo>
                <a:lnTo>
                  <a:pt x="6741" y="5257"/>
                </a:lnTo>
                <a:lnTo>
                  <a:pt x="6595" y="5305"/>
                </a:lnTo>
                <a:lnTo>
                  <a:pt x="6473" y="5427"/>
                </a:lnTo>
                <a:lnTo>
                  <a:pt x="6351" y="5549"/>
                </a:lnTo>
                <a:lnTo>
                  <a:pt x="6254" y="5695"/>
                </a:lnTo>
                <a:lnTo>
                  <a:pt x="6181" y="5865"/>
                </a:lnTo>
                <a:lnTo>
                  <a:pt x="6157" y="6011"/>
                </a:lnTo>
                <a:lnTo>
                  <a:pt x="6157" y="6108"/>
                </a:lnTo>
                <a:lnTo>
                  <a:pt x="6157" y="6206"/>
                </a:lnTo>
                <a:lnTo>
                  <a:pt x="6181" y="6303"/>
                </a:lnTo>
                <a:lnTo>
                  <a:pt x="6230" y="6376"/>
                </a:lnTo>
                <a:lnTo>
                  <a:pt x="6351" y="6522"/>
                </a:lnTo>
                <a:lnTo>
                  <a:pt x="6497" y="6644"/>
                </a:lnTo>
                <a:lnTo>
                  <a:pt x="6668" y="6717"/>
                </a:lnTo>
                <a:lnTo>
                  <a:pt x="6862" y="6741"/>
                </a:lnTo>
                <a:lnTo>
                  <a:pt x="7057" y="6741"/>
                </a:lnTo>
                <a:lnTo>
                  <a:pt x="7252" y="6692"/>
                </a:lnTo>
                <a:lnTo>
                  <a:pt x="7373" y="6644"/>
                </a:lnTo>
                <a:lnTo>
                  <a:pt x="7495" y="6546"/>
                </a:lnTo>
                <a:lnTo>
                  <a:pt x="7592" y="6449"/>
                </a:lnTo>
                <a:lnTo>
                  <a:pt x="7665" y="6327"/>
                </a:lnTo>
                <a:lnTo>
                  <a:pt x="7714" y="6181"/>
                </a:lnTo>
                <a:lnTo>
                  <a:pt x="7738" y="6035"/>
                </a:lnTo>
                <a:lnTo>
                  <a:pt x="7738" y="5889"/>
                </a:lnTo>
                <a:lnTo>
                  <a:pt x="7714" y="5743"/>
                </a:lnTo>
                <a:lnTo>
                  <a:pt x="7665" y="5622"/>
                </a:lnTo>
                <a:lnTo>
                  <a:pt x="7617" y="5524"/>
                </a:lnTo>
                <a:lnTo>
                  <a:pt x="7544" y="5451"/>
                </a:lnTo>
                <a:lnTo>
                  <a:pt x="7471" y="5378"/>
                </a:lnTo>
                <a:lnTo>
                  <a:pt x="7373" y="5330"/>
                </a:lnTo>
                <a:lnTo>
                  <a:pt x="7276" y="5281"/>
                </a:lnTo>
                <a:lnTo>
                  <a:pt x="7081" y="5281"/>
                </a:lnTo>
                <a:lnTo>
                  <a:pt x="6984" y="5257"/>
                </a:lnTo>
                <a:lnTo>
                  <a:pt x="6911" y="5232"/>
                </a:lnTo>
                <a:close/>
                <a:moveTo>
                  <a:pt x="7982" y="7276"/>
                </a:moveTo>
                <a:lnTo>
                  <a:pt x="7884" y="7301"/>
                </a:lnTo>
                <a:lnTo>
                  <a:pt x="7787" y="7325"/>
                </a:lnTo>
                <a:lnTo>
                  <a:pt x="7738" y="7374"/>
                </a:lnTo>
                <a:lnTo>
                  <a:pt x="7617" y="7495"/>
                </a:lnTo>
                <a:lnTo>
                  <a:pt x="7568" y="7617"/>
                </a:lnTo>
                <a:lnTo>
                  <a:pt x="7544" y="7739"/>
                </a:lnTo>
                <a:lnTo>
                  <a:pt x="7568" y="7885"/>
                </a:lnTo>
                <a:lnTo>
                  <a:pt x="7617" y="8006"/>
                </a:lnTo>
                <a:lnTo>
                  <a:pt x="7665" y="8104"/>
                </a:lnTo>
                <a:lnTo>
                  <a:pt x="7714" y="8177"/>
                </a:lnTo>
                <a:lnTo>
                  <a:pt x="7860" y="8250"/>
                </a:lnTo>
                <a:lnTo>
                  <a:pt x="8030" y="8298"/>
                </a:lnTo>
                <a:lnTo>
                  <a:pt x="8103" y="8298"/>
                </a:lnTo>
                <a:lnTo>
                  <a:pt x="8176" y="8274"/>
                </a:lnTo>
                <a:lnTo>
                  <a:pt x="8298" y="8225"/>
                </a:lnTo>
                <a:lnTo>
                  <a:pt x="8444" y="8104"/>
                </a:lnTo>
                <a:lnTo>
                  <a:pt x="8566" y="7958"/>
                </a:lnTo>
                <a:lnTo>
                  <a:pt x="8590" y="7885"/>
                </a:lnTo>
                <a:lnTo>
                  <a:pt x="8590" y="7812"/>
                </a:lnTo>
                <a:lnTo>
                  <a:pt x="8590" y="7739"/>
                </a:lnTo>
                <a:lnTo>
                  <a:pt x="8566" y="7666"/>
                </a:lnTo>
                <a:lnTo>
                  <a:pt x="8468" y="7520"/>
                </a:lnTo>
                <a:lnTo>
                  <a:pt x="8347" y="7422"/>
                </a:lnTo>
                <a:lnTo>
                  <a:pt x="8225" y="7398"/>
                </a:lnTo>
                <a:lnTo>
                  <a:pt x="8152" y="7325"/>
                </a:lnTo>
                <a:lnTo>
                  <a:pt x="8079" y="7301"/>
                </a:lnTo>
                <a:lnTo>
                  <a:pt x="7982" y="7276"/>
                </a:lnTo>
                <a:close/>
                <a:moveTo>
                  <a:pt x="5889" y="488"/>
                </a:moveTo>
                <a:lnTo>
                  <a:pt x="6205" y="512"/>
                </a:lnTo>
                <a:lnTo>
                  <a:pt x="6716" y="561"/>
                </a:lnTo>
                <a:lnTo>
                  <a:pt x="7373" y="609"/>
                </a:lnTo>
                <a:lnTo>
                  <a:pt x="8055" y="634"/>
                </a:lnTo>
                <a:lnTo>
                  <a:pt x="8736" y="634"/>
                </a:lnTo>
                <a:lnTo>
                  <a:pt x="9393" y="682"/>
                </a:lnTo>
                <a:lnTo>
                  <a:pt x="9587" y="707"/>
                </a:lnTo>
                <a:lnTo>
                  <a:pt x="9782" y="731"/>
                </a:lnTo>
                <a:lnTo>
                  <a:pt x="10001" y="804"/>
                </a:lnTo>
                <a:lnTo>
                  <a:pt x="10196" y="877"/>
                </a:lnTo>
                <a:lnTo>
                  <a:pt x="10366" y="974"/>
                </a:lnTo>
                <a:lnTo>
                  <a:pt x="10439" y="1047"/>
                </a:lnTo>
                <a:lnTo>
                  <a:pt x="10512" y="1120"/>
                </a:lnTo>
                <a:lnTo>
                  <a:pt x="10536" y="1193"/>
                </a:lnTo>
                <a:lnTo>
                  <a:pt x="10585" y="1291"/>
                </a:lnTo>
                <a:lnTo>
                  <a:pt x="10585" y="1388"/>
                </a:lnTo>
                <a:lnTo>
                  <a:pt x="10585" y="1485"/>
                </a:lnTo>
                <a:lnTo>
                  <a:pt x="10536" y="1631"/>
                </a:lnTo>
                <a:lnTo>
                  <a:pt x="10439" y="1777"/>
                </a:lnTo>
                <a:lnTo>
                  <a:pt x="10317" y="1923"/>
                </a:lnTo>
                <a:lnTo>
                  <a:pt x="10196" y="2045"/>
                </a:lnTo>
                <a:lnTo>
                  <a:pt x="9904" y="2288"/>
                </a:lnTo>
                <a:lnTo>
                  <a:pt x="9660" y="2507"/>
                </a:lnTo>
                <a:lnTo>
                  <a:pt x="9587" y="2604"/>
                </a:lnTo>
                <a:lnTo>
                  <a:pt x="9587" y="2677"/>
                </a:lnTo>
                <a:lnTo>
                  <a:pt x="9587" y="2775"/>
                </a:lnTo>
                <a:lnTo>
                  <a:pt x="9636" y="2848"/>
                </a:lnTo>
                <a:lnTo>
                  <a:pt x="9587" y="3091"/>
                </a:lnTo>
                <a:lnTo>
                  <a:pt x="9563" y="3334"/>
                </a:lnTo>
                <a:lnTo>
                  <a:pt x="9563" y="3845"/>
                </a:lnTo>
                <a:lnTo>
                  <a:pt x="9587" y="4381"/>
                </a:lnTo>
                <a:lnTo>
                  <a:pt x="9612" y="4867"/>
                </a:lnTo>
                <a:lnTo>
                  <a:pt x="9612" y="5816"/>
                </a:lnTo>
                <a:lnTo>
                  <a:pt x="9612" y="6060"/>
                </a:lnTo>
                <a:lnTo>
                  <a:pt x="9563" y="6303"/>
                </a:lnTo>
                <a:lnTo>
                  <a:pt x="9563" y="6546"/>
                </a:lnTo>
                <a:lnTo>
                  <a:pt x="9587" y="6765"/>
                </a:lnTo>
                <a:lnTo>
                  <a:pt x="9612" y="6838"/>
                </a:lnTo>
                <a:lnTo>
                  <a:pt x="9660" y="6887"/>
                </a:lnTo>
                <a:lnTo>
                  <a:pt x="9660" y="6936"/>
                </a:lnTo>
                <a:lnTo>
                  <a:pt x="9685" y="6984"/>
                </a:lnTo>
                <a:lnTo>
                  <a:pt x="10269" y="7787"/>
                </a:lnTo>
                <a:lnTo>
                  <a:pt x="10828" y="8639"/>
                </a:lnTo>
                <a:lnTo>
                  <a:pt x="10512" y="8615"/>
                </a:lnTo>
                <a:lnTo>
                  <a:pt x="10171" y="8639"/>
                </a:lnTo>
                <a:lnTo>
                  <a:pt x="9514" y="8663"/>
                </a:lnTo>
                <a:lnTo>
                  <a:pt x="8395" y="8688"/>
                </a:lnTo>
                <a:lnTo>
                  <a:pt x="7300" y="8712"/>
                </a:lnTo>
                <a:lnTo>
                  <a:pt x="6765" y="8736"/>
                </a:lnTo>
                <a:lnTo>
                  <a:pt x="6254" y="8736"/>
                </a:lnTo>
                <a:lnTo>
                  <a:pt x="5208" y="8712"/>
                </a:lnTo>
                <a:lnTo>
                  <a:pt x="4599" y="8712"/>
                </a:lnTo>
                <a:lnTo>
                  <a:pt x="4283" y="8736"/>
                </a:lnTo>
                <a:lnTo>
                  <a:pt x="4137" y="8761"/>
                </a:lnTo>
                <a:lnTo>
                  <a:pt x="3991" y="8809"/>
                </a:lnTo>
                <a:lnTo>
                  <a:pt x="4599" y="8006"/>
                </a:lnTo>
                <a:lnTo>
                  <a:pt x="4940" y="7520"/>
                </a:lnTo>
                <a:lnTo>
                  <a:pt x="5135" y="7276"/>
                </a:lnTo>
                <a:lnTo>
                  <a:pt x="5305" y="7082"/>
                </a:lnTo>
                <a:lnTo>
                  <a:pt x="5354" y="7009"/>
                </a:lnTo>
                <a:lnTo>
                  <a:pt x="5378" y="6911"/>
                </a:lnTo>
                <a:lnTo>
                  <a:pt x="5354" y="6838"/>
                </a:lnTo>
                <a:lnTo>
                  <a:pt x="5329" y="6741"/>
                </a:lnTo>
                <a:lnTo>
                  <a:pt x="5329" y="6717"/>
                </a:lnTo>
                <a:lnTo>
                  <a:pt x="5354" y="6084"/>
                </a:lnTo>
                <a:lnTo>
                  <a:pt x="5354" y="5451"/>
                </a:lnTo>
                <a:lnTo>
                  <a:pt x="5354" y="4794"/>
                </a:lnTo>
                <a:lnTo>
                  <a:pt x="5378" y="4162"/>
                </a:lnTo>
                <a:lnTo>
                  <a:pt x="5402" y="3821"/>
                </a:lnTo>
                <a:lnTo>
                  <a:pt x="5427" y="3432"/>
                </a:lnTo>
                <a:lnTo>
                  <a:pt x="5402" y="3237"/>
                </a:lnTo>
                <a:lnTo>
                  <a:pt x="5378" y="3042"/>
                </a:lnTo>
                <a:lnTo>
                  <a:pt x="5329" y="2872"/>
                </a:lnTo>
                <a:lnTo>
                  <a:pt x="5256" y="2726"/>
                </a:lnTo>
                <a:lnTo>
                  <a:pt x="5256" y="2653"/>
                </a:lnTo>
                <a:lnTo>
                  <a:pt x="5256" y="2604"/>
                </a:lnTo>
                <a:lnTo>
                  <a:pt x="5232" y="2556"/>
                </a:lnTo>
                <a:lnTo>
                  <a:pt x="5183" y="2507"/>
                </a:lnTo>
                <a:lnTo>
                  <a:pt x="4989" y="2385"/>
                </a:lnTo>
                <a:lnTo>
                  <a:pt x="4794" y="2215"/>
                </a:lnTo>
                <a:lnTo>
                  <a:pt x="4648" y="1996"/>
                </a:lnTo>
                <a:lnTo>
                  <a:pt x="4502" y="1777"/>
                </a:lnTo>
                <a:lnTo>
                  <a:pt x="4405" y="1534"/>
                </a:lnTo>
                <a:lnTo>
                  <a:pt x="4380" y="1412"/>
                </a:lnTo>
                <a:lnTo>
                  <a:pt x="4380" y="1291"/>
                </a:lnTo>
                <a:lnTo>
                  <a:pt x="4380" y="1169"/>
                </a:lnTo>
                <a:lnTo>
                  <a:pt x="4429" y="1047"/>
                </a:lnTo>
                <a:lnTo>
                  <a:pt x="4478" y="926"/>
                </a:lnTo>
                <a:lnTo>
                  <a:pt x="4551" y="828"/>
                </a:lnTo>
                <a:lnTo>
                  <a:pt x="4624" y="755"/>
                </a:lnTo>
                <a:lnTo>
                  <a:pt x="4721" y="682"/>
                </a:lnTo>
                <a:lnTo>
                  <a:pt x="4843" y="609"/>
                </a:lnTo>
                <a:lnTo>
                  <a:pt x="4989" y="561"/>
                </a:lnTo>
                <a:lnTo>
                  <a:pt x="5256" y="512"/>
                </a:lnTo>
                <a:lnTo>
                  <a:pt x="5573" y="488"/>
                </a:lnTo>
                <a:close/>
                <a:moveTo>
                  <a:pt x="7446" y="9199"/>
                </a:moveTo>
                <a:lnTo>
                  <a:pt x="7106" y="9612"/>
                </a:lnTo>
                <a:lnTo>
                  <a:pt x="7033" y="9588"/>
                </a:lnTo>
                <a:lnTo>
                  <a:pt x="6960" y="9563"/>
                </a:lnTo>
                <a:lnTo>
                  <a:pt x="6789" y="9563"/>
                </a:lnTo>
                <a:lnTo>
                  <a:pt x="6595" y="9588"/>
                </a:lnTo>
                <a:lnTo>
                  <a:pt x="6424" y="9636"/>
                </a:lnTo>
                <a:lnTo>
                  <a:pt x="6595" y="9466"/>
                </a:lnTo>
                <a:lnTo>
                  <a:pt x="6643" y="9369"/>
                </a:lnTo>
                <a:lnTo>
                  <a:pt x="6692" y="9272"/>
                </a:lnTo>
                <a:lnTo>
                  <a:pt x="6692" y="9223"/>
                </a:lnTo>
                <a:lnTo>
                  <a:pt x="7300" y="9199"/>
                </a:lnTo>
                <a:close/>
                <a:moveTo>
                  <a:pt x="8566" y="9174"/>
                </a:moveTo>
                <a:lnTo>
                  <a:pt x="8347" y="9418"/>
                </a:lnTo>
                <a:lnTo>
                  <a:pt x="8176" y="9661"/>
                </a:lnTo>
                <a:lnTo>
                  <a:pt x="7860" y="10196"/>
                </a:lnTo>
                <a:lnTo>
                  <a:pt x="7836" y="10147"/>
                </a:lnTo>
                <a:lnTo>
                  <a:pt x="7787" y="10050"/>
                </a:lnTo>
                <a:lnTo>
                  <a:pt x="7714" y="9953"/>
                </a:lnTo>
                <a:lnTo>
                  <a:pt x="7617" y="9855"/>
                </a:lnTo>
                <a:lnTo>
                  <a:pt x="7519" y="9782"/>
                </a:lnTo>
                <a:lnTo>
                  <a:pt x="7982" y="9223"/>
                </a:lnTo>
                <a:lnTo>
                  <a:pt x="8030" y="9174"/>
                </a:lnTo>
                <a:close/>
                <a:moveTo>
                  <a:pt x="6765" y="10099"/>
                </a:moveTo>
                <a:lnTo>
                  <a:pt x="6935" y="10172"/>
                </a:lnTo>
                <a:lnTo>
                  <a:pt x="7081" y="10220"/>
                </a:lnTo>
                <a:lnTo>
                  <a:pt x="7227" y="10293"/>
                </a:lnTo>
                <a:lnTo>
                  <a:pt x="7276" y="10366"/>
                </a:lnTo>
                <a:lnTo>
                  <a:pt x="7325" y="10439"/>
                </a:lnTo>
                <a:lnTo>
                  <a:pt x="7373" y="10610"/>
                </a:lnTo>
                <a:lnTo>
                  <a:pt x="7398" y="10780"/>
                </a:lnTo>
                <a:lnTo>
                  <a:pt x="7373" y="10950"/>
                </a:lnTo>
                <a:lnTo>
                  <a:pt x="7325" y="11121"/>
                </a:lnTo>
                <a:lnTo>
                  <a:pt x="7300" y="11242"/>
                </a:lnTo>
                <a:lnTo>
                  <a:pt x="7227" y="11340"/>
                </a:lnTo>
                <a:lnTo>
                  <a:pt x="7154" y="11413"/>
                </a:lnTo>
                <a:lnTo>
                  <a:pt x="7081" y="11510"/>
                </a:lnTo>
                <a:lnTo>
                  <a:pt x="6984" y="11559"/>
                </a:lnTo>
                <a:lnTo>
                  <a:pt x="6887" y="11607"/>
                </a:lnTo>
                <a:lnTo>
                  <a:pt x="6692" y="11680"/>
                </a:lnTo>
                <a:lnTo>
                  <a:pt x="6351" y="11680"/>
                </a:lnTo>
                <a:lnTo>
                  <a:pt x="6254" y="11632"/>
                </a:lnTo>
                <a:lnTo>
                  <a:pt x="6157" y="11607"/>
                </a:lnTo>
                <a:lnTo>
                  <a:pt x="6059" y="11534"/>
                </a:lnTo>
                <a:lnTo>
                  <a:pt x="5986" y="11461"/>
                </a:lnTo>
                <a:lnTo>
                  <a:pt x="5913" y="11364"/>
                </a:lnTo>
                <a:lnTo>
                  <a:pt x="5840" y="11218"/>
                </a:lnTo>
                <a:lnTo>
                  <a:pt x="5816" y="11096"/>
                </a:lnTo>
                <a:lnTo>
                  <a:pt x="5816" y="10950"/>
                </a:lnTo>
                <a:lnTo>
                  <a:pt x="5840" y="10829"/>
                </a:lnTo>
                <a:lnTo>
                  <a:pt x="5889" y="10683"/>
                </a:lnTo>
                <a:lnTo>
                  <a:pt x="5986" y="10585"/>
                </a:lnTo>
                <a:lnTo>
                  <a:pt x="6084" y="10464"/>
                </a:lnTo>
                <a:lnTo>
                  <a:pt x="6181" y="10366"/>
                </a:lnTo>
                <a:lnTo>
                  <a:pt x="6424" y="10220"/>
                </a:lnTo>
                <a:lnTo>
                  <a:pt x="6668" y="10123"/>
                </a:lnTo>
                <a:lnTo>
                  <a:pt x="6741" y="10099"/>
                </a:lnTo>
                <a:close/>
                <a:moveTo>
                  <a:pt x="10926" y="9174"/>
                </a:moveTo>
                <a:lnTo>
                  <a:pt x="10707" y="9539"/>
                </a:lnTo>
                <a:lnTo>
                  <a:pt x="10536" y="9855"/>
                </a:lnTo>
                <a:lnTo>
                  <a:pt x="10244" y="10366"/>
                </a:lnTo>
                <a:lnTo>
                  <a:pt x="9977" y="10877"/>
                </a:lnTo>
                <a:lnTo>
                  <a:pt x="9685" y="11388"/>
                </a:lnTo>
                <a:lnTo>
                  <a:pt x="9393" y="11899"/>
                </a:lnTo>
                <a:lnTo>
                  <a:pt x="9271" y="12118"/>
                </a:lnTo>
                <a:lnTo>
                  <a:pt x="9174" y="12021"/>
                </a:lnTo>
                <a:lnTo>
                  <a:pt x="9101" y="11948"/>
                </a:lnTo>
                <a:lnTo>
                  <a:pt x="8979" y="11899"/>
                </a:lnTo>
                <a:lnTo>
                  <a:pt x="8882" y="11875"/>
                </a:lnTo>
                <a:lnTo>
                  <a:pt x="8760" y="11851"/>
                </a:lnTo>
                <a:lnTo>
                  <a:pt x="8639" y="11851"/>
                </a:lnTo>
                <a:lnTo>
                  <a:pt x="8517" y="11875"/>
                </a:lnTo>
                <a:lnTo>
                  <a:pt x="8420" y="11924"/>
                </a:lnTo>
                <a:lnTo>
                  <a:pt x="8420" y="11924"/>
                </a:lnTo>
                <a:lnTo>
                  <a:pt x="8857" y="11218"/>
                </a:lnTo>
                <a:lnTo>
                  <a:pt x="9320" y="10512"/>
                </a:lnTo>
                <a:lnTo>
                  <a:pt x="9806" y="9831"/>
                </a:lnTo>
                <a:lnTo>
                  <a:pt x="10050" y="9515"/>
                </a:lnTo>
                <a:lnTo>
                  <a:pt x="10317" y="9199"/>
                </a:lnTo>
                <a:lnTo>
                  <a:pt x="10634" y="9199"/>
                </a:lnTo>
                <a:lnTo>
                  <a:pt x="10926" y="9174"/>
                </a:lnTo>
                <a:close/>
                <a:moveTo>
                  <a:pt x="8809" y="12386"/>
                </a:moveTo>
                <a:lnTo>
                  <a:pt x="8833" y="12410"/>
                </a:lnTo>
                <a:lnTo>
                  <a:pt x="8857" y="12459"/>
                </a:lnTo>
                <a:lnTo>
                  <a:pt x="8882" y="12508"/>
                </a:lnTo>
                <a:lnTo>
                  <a:pt x="8882" y="12581"/>
                </a:lnTo>
                <a:lnTo>
                  <a:pt x="8906" y="12654"/>
                </a:lnTo>
                <a:lnTo>
                  <a:pt x="8906" y="12751"/>
                </a:lnTo>
                <a:lnTo>
                  <a:pt x="8882" y="12800"/>
                </a:lnTo>
                <a:lnTo>
                  <a:pt x="8857" y="12897"/>
                </a:lnTo>
                <a:lnTo>
                  <a:pt x="8857" y="12970"/>
                </a:lnTo>
                <a:lnTo>
                  <a:pt x="8809" y="13043"/>
                </a:lnTo>
                <a:lnTo>
                  <a:pt x="8784" y="13092"/>
                </a:lnTo>
                <a:lnTo>
                  <a:pt x="8736" y="13116"/>
                </a:lnTo>
                <a:lnTo>
                  <a:pt x="8711" y="13140"/>
                </a:lnTo>
                <a:lnTo>
                  <a:pt x="8687" y="13140"/>
                </a:lnTo>
                <a:lnTo>
                  <a:pt x="8614" y="13116"/>
                </a:lnTo>
                <a:lnTo>
                  <a:pt x="8517" y="13067"/>
                </a:lnTo>
                <a:lnTo>
                  <a:pt x="8444" y="12970"/>
                </a:lnTo>
                <a:lnTo>
                  <a:pt x="8395" y="12873"/>
                </a:lnTo>
                <a:lnTo>
                  <a:pt x="8395" y="12751"/>
                </a:lnTo>
                <a:lnTo>
                  <a:pt x="8420" y="12629"/>
                </a:lnTo>
                <a:lnTo>
                  <a:pt x="8444" y="12508"/>
                </a:lnTo>
                <a:lnTo>
                  <a:pt x="8614" y="12410"/>
                </a:lnTo>
                <a:lnTo>
                  <a:pt x="8760" y="12386"/>
                </a:lnTo>
                <a:close/>
                <a:moveTo>
                  <a:pt x="7884" y="12702"/>
                </a:moveTo>
                <a:lnTo>
                  <a:pt x="7884" y="12897"/>
                </a:lnTo>
                <a:lnTo>
                  <a:pt x="7909" y="13067"/>
                </a:lnTo>
                <a:lnTo>
                  <a:pt x="7957" y="13189"/>
                </a:lnTo>
                <a:lnTo>
                  <a:pt x="8030" y="13311"/>
                </a:lnTo>
                <a:lnTo>
                  <a:pt x="8128" y="13408"/>
                </a:lnTo>
                <a:lnTo>
                  <a:pt x="8225" y="13481"/>
                </a:lnTo>
                <a:lnTo>
                  <a:pt x="7811" y="13968"/>
                </a:lnTo>
                <a:lnTo>
                  <a:pt x="7568" y="14260"/>
                </a:lnTo>
                <a:lnTo>
                  <a:pt x="7568" y="14065"/>
                </a:lnTo>
                <a:lnTo>
                  <a:pt x="7568" y="13895"/>
                </a:lnTo>
                <a:lnTo>
                  <a:pt x="7544" y="13773"/>
                </a:lnTo>
                <a:lnTo>
                  <a:pt x="7495" y="13676"/>
                </a:lnTo>
                <a:lnTo>
                  <a:pt x="7422" y="13578"/>
                </a:lnTo>
                <a:lnTo>
                  <a:pt x="7349" y="13481"/>
                </a:lnTo>
                <a:lnTo>
                  <a:pt x="7763" y="12873"/>
                </a:lnTo>
                <a:lnTo>
                  <a:pt x="7884" y="12702"/>
                </a:lnTo>
                <a:close/>
                <a:moveTo>
                  <a:pt x="3699" y="9174"/>
                </a:moveTo>
                <a:lnTo>
                  <a:pt x="3869" y="9199"/>
                </a:lnTo>
                <a:lnTo>
                  <a:pt x="4015" y="9223"/>
                </a:lnTo>
                <a:lnTo>
                  <a:pt x="4307" y="9199"/>
                </a:lnTo>
                <a:lnTo>
                  <a:pt x="3310" y="10683"/>
                </a:lnTo>
                <a:lnTo>
                  <a:pt x="2774" y="11437"/>
                </a:lnTo>
                <a:lnTo>
                  <a:pt x="2239" y="12143"/>
                </a:lnTo>
                <a:lnTo>
                  <a:pt x="1996" y="12459"/>
                </a:lnTo>
                <a:lnTo>
                  <a:pt x="1752" y="12775"/>
                </a:lnTo>
                <a:lnTo>
                  <a:pt x="1241" y="13384"/>
                </a:lnTo>
                <a:lnTo>
                  <a:pt x="1071" y="13627"/>
                </a:lnTo>
                <a:lnTo>
                  <a:pt x="876" y="13870"/>
                </a:lnTo>
                <a:lnTo>
                  <a:pt x="731" y="14138"/>
                </a:lnTo>
                <a:lnTo>
                  <a:pt x="682" y="14284"/>
                </a:lnTo>
                <a:lnTo>
                  <a:pt x="633" y="14406"/>
                </a:lnTo>
                <a:lnTo>
                  <a:pt x="585" y="14284"/>
                </a:lnTo>
                <a:lnTo>
                  <a:pt x="536" y="14065"/>
                </a:lnTo>
                <a:lnTo>
                  <a:pt x="512" y="13870"/>
                </a:lnTo>
                <a:lnTo>
                  <a:pt x="560" y="13676"/>
                </a:lnTo>
                <a:lnTo>
                  <a:pt x="633" y="13481"/>
                </a:lnTo>
                <a:lnTo>
                  <a:pt x="706" y="13311"/>
                </a:lnTo>
                <a:lnTo>
                  <a:pt x="779" y="13165"/>
                </a:lnTo>
                <a:lnTo>
                  <a:pt x="779" y="13116"/>
                </a:lnTo>
                <a:lnTo>
                  <a:pt x="949" y="12994"/>
                </a:lnTo>
                <a:lnTo>
                  <a:pt x="1120" y="12848"/>
                </a:lnTo>
                <a:lnTo>
                  <a:pt x="1266" y="12678"/>
                </a:lnTo>
                <a:lnTo>
                  <a:pt x="1412" y="12508"/>
                </a:lnTo>
                <a:lnTo>
                  <a:pt x="1679" y="12118"/>
                </a:lnTo>
                <a:lnTo>
                  <a:pt x="1923" y="11778"/>
                </a:lnTo>
                <a:lnTo>
                  <a:pt x="2288" y="11291"/>
                </a:lnTo>
                <a:lnTo>
                  <a:pt x="2604" y="10780"/>
                </a:lnTo>
                <a:lnTo>
                  <a:pt x="3285" y="9758"/>
                </a:lnTo>
                <a:lnTo>
                  <a:pt x="3699" y="9174"/>
                </a:lnTo>
                <a:close/>
                <a:moveTo>
                  <a:pt x="6984" y="13797"/>
                </a:moveTo>
                <a:lnTo>
                  <a:pt x="7057" y="13846"/>
                </a:lnTo>
                <a:lnTo>
                  <a:pt x="7106" y="13968"/>
                </a:lnTo>
                <a:lnTo>
                  <a:pt x="7130" y="14089"/>
                </a:lnTo>
                <a:lnTo>
                  <a:pt x="7106" y="14211"/>
                </a:lnTo>
                <a:lnTo>
                  <a:pt x="7057" y="14308"/>
                </a:lnTo>
                <a:lnTo>
                  <a:pt x="6984" y="14406"/>
                </a:lnTo>
                <a:lnTo>
                  <a:pt x="6935" y="14430"/>
                </a:lnTo>
                <a:lnTo>
                  <a:pt x="6862" y="14430"/>
                </a:lnTo>
                <a:lnTo>
                  <a:pt x="6692" y="14406"/>
                </a:lnTo>
                <a:lnTo>
                  <a:pt x="6619" y="14381"/>
                </a:lnTo>
                <a:lnTo>
                  <a:pt x="6570" y="14333"/>
                </a:lnTo>
                <a:lnTo>
                  <a:pt x="6546" y="14284"/>
                </a:lnTo>
                <a:lnTo>
                  <a:pt x="6522" y="14211"/>
                </a:lnTo>
                <a:lnTo>
                  <a:pt x="6546" y="14138"/>
                </a:lnTo>
                <a:lnTo>
                  <a:pt x="6595" y="14065"/>
                </a:lnTo>
                <a:lnTo>
                  <a:pt x="6692" y="13919"/>
                </a:lnTo>
                <a:lnTo>
                  <a:pt x="6741" y="13895"/>
                </a:lnTo>
                <a:lnTo>
                  <a:pt x="6814" y="13870"/>
                </a:lnTo>
                <a:lnTo>
                  <a:pt x="6935" y="13846"/>
                </a:lnTo>
                <a:lnTo>
                  <a:pt x="6984" y="13797"/>
                </a:lnTo>
                <a:close/>
                <a:moveTo>
                  <a:pt x="4770" y="9174"/>
                </a:moveTo>
                <a:lnTo>
                  <a:pt x="5281" y="9199"/>
                </a:lnTo>
                <a:lnTo>
                  <a:pt x="5110" y="9393"/>
                </a:lnTo>
                <a:lnTo>
                  <a:pt x="4989" y="9636"/>
                </a:lnTo>
                <a:lnTo>
                  <a:pt x="4745" y="10099"/>
                </a:lnTo>
                <a:lnTo>
                  <a:pt x="4478" y="10561"/>
                </a:lnTo>
                <a:lnTo>
                  <a:pt x="4186" y="11023"/>
                </a:lnTo>
                <a:lnTo>
                  <a:pt x="3869" y="11437"/>
                </a:lnTo>
                <a:lnTo>
                  <a:pt x="3529" y="11851"/>
                </a:lnTo>
                <a:lnTo>
                  <a:pt x="2823" y="12678"/>
                </a:lnTo>
                <a:lnTo>
                  <a:pt x="2117" y="13505"/>
                </a:lnTo>
                <a:lnTo>
                  <a:pt x="1777" y="13846"/>
                </a:lnTo>
                <a:lnTo>
                  <a:pt x="1460" y="14235"/>
                </a:lnTo>
                <a:lnTo>
                  <a:pt x="1144" y="14600"/>
                </a:lnTo>
                <a:lnTo>
                  <a:pt x="998" y="14795"/>
                </a:lnTo>
                <a:lnTo>
                  <a:pt x="876" y="15014"/>
                </a:lnTo>
                <a:lnTo>
                  <a:pt x="779" y="14819"/>
                </a:lnTo>
                <a:lnTo>
                  <a:pt x="706" y="14600"/>
                </a:lnTo>
                <a:lnTo>
                  <a:pt x="925" y="14333"/>
                </a:lnTo>
                <a:lnTo>
                  <a:pt x="1144" y="14041"/>
                </a:lnTo>
                <a:lnTo>
                  <a:pt x="1363" y="13749"/>
                </a:lnTo>
                <a:lnTo>
                  <a:pt x="1582" y="13457"/>
                </a:lnTo>
                <a:lnTo>
                  <a:pt x="2069" y="12897"/>
                </a:lnTo>
                <a:lnTo>
                  <a:pt x="2555" y="12337"/>
                </a:lnTo>
                <a:lnTo>
                  <a:pt x="3091" y="11607"/>
                </a:lnTo>
                <a:lnTo>
                  <a:pt x="3626" y="10853"/>
                </a:lnTo>
                <a:lnTo>
                  <a:pt x="4648" y="9345"/>
                </a:lnTo>
                <a:lnTo>
                  <a:pt x="4697" y="9296"/>
                </a:lnTo>
                <a:lnTo>
                  <a:pt x="4697" y="9272"/>
                </a:lnTo>
                <a:lnTo>
                  <a:pt x="4745" y="9199"/>
                </a:lnTo>
                <a:lnTo>
                  <a:pt x="4770" y="9174"/>
                </a:lnTo>
                <a:close/>
                <a:moveTo>
                  <a:pt x="12094" y="10634"/>
                </a:moveTo>
                <a:lnTo>
                  <a:pt x="12386" y="11072"/>
                </a:lnTo>
                <a:lnTo>
                  <a:pt x="11923" y="11632"/>
                </a:lnTo>
                <a:lnTo>
                  <a:pt x="11461" y="12216"/>
                </a:lnTo>
                <a:lnTo>
                  <a:pt x="10585" y="13359"/>
                </a:lnTo>
                <a:lnTo>
                  <a:pt x="9685" y="14503"/>
                </a:lnTo>
                <a:lnTo>
                  <a:pt x="9295" y="14990"/>
                </a:lnTo>
                <a:lnTo>
                  <a:pt x="9125" y="15257"/>
                </a:lnTo>
                <a:lnTo>
                  <a:pt x="8979" y="15525"/>
                </a:lnTo>
                <a:lnTo>
                  <a:pt x="8152" y="15525"/>
                </a:lnTo>
                <a:lnTo>
                  <a:pt x="8322" y="15379"/>
                </a:lnTo>
                <a:lnTo>
                  <a:pt x="8468" y="15184"/>
                </a:lnTo>
                <a:lnTo>
                  <a:pt x="8736" y="14819"/>
                </a:lnTo>
                <a:lnTo>
                  <a:pt x="9295" y="14065"/>
                </a:lnTo>
                <a:lnTo>
                  <a:pt x="9855" y="13311"/>
                </a:lnTo>
                <a:lnTo>
                  <a:pt x="10098" y="12946"/>
                </a:lnTo>
                <a:lnTo>
                  <a:pt x="10366" y="12605"/>
                </a:lnTo>
                <a:lnTo>
                  <a:pt x="10926" y="11924"/>
                </a:lnTo>
                <a:lnTo>
                  <a:pt x="12094" y="10634"/>
                </a:lnTo>
                <a:close/>
                <a:moveTo>
                  <a:pt x="11364" y="9466"/>
                </a:moveTo>
                <a:lnTo>
                  <a:pt x="11850" y="10220"/>
                </a:lnTo>
                <a:lnTo>
                  <a:pt x="10707" y="11486"/>
                </a:lnTo>
                <a:lnTo>
                  <a:pt x="10171" y="12118"/>
                </a:lnTo>
                <a:lnTo>
                  <a:pt x="9660" y="12800"/>
                </a:lnTo>
                <a:lnTo>
                  <a:pt x="9174" y="13505"/>
                </a:lnTo>
                <a:lnTo>
                  <a:pt x="8711" y="14211"/>
                </a:lnTo>
                <a:lnTo>
                  <a:pt x="8468" y="14503"/>
                </a:lnTo>
                <a:lnTo>
                  <a:pt x="8201" y="14844"/>
                </a:lnTo>
                <a:lnTo>
                  <a:pt x="8079" y="15014"/>
                </a:lnTo>
                <a:lnTo>
                  <a:pt x="7957" y="15184"/>
                </a:lnTo>
                <a:lnTo>
                  <a:pt x="7860" y="15355"/>
                </a:lnTo>
                <a:lnTo>
                  <a:pt x="7811" y="15525"/>
                </a:lnTo>
                <a:lnTo>
                  <a:pt x="6838" y="15549"/>
                </a:lnTo>
                <a:lnTo>
                  <a:pt x="7130" y="15306"/>
                </a:lnTo>
                <a:lnTo>
                  <a:pt x="7422" y="15038"/>
                </a:lnTo>
                <a:lnTo>
                  <a:pt x="7884" y="14503"/>
                </a:lnTo>
                <a:lnTo>
                  <a:pt x="8274" y="14089"/>
                </a:lnTo>
                <a:lnTo>
                  <a:pt x="8639" y="13651"/>
                </a:lnTo>
                <a:lnTo>
                  <a:pt x="8784" y="13651"/>
                </a:lnTo>
                <a:lnTo>
                  <a:pt x="8906" y="13603"/>
                </a:lnTo>
                <a:lnTo>
                  <a:pt x="9028" y="13554"/>
                </a:lnTo>
                <a:lnTo>
                  <a:pt x="9149" y="13457"/>
                </a:lnTo>
                <a:lnTo>
                  <a:pt x="9271" y="13286"/>
                </a:lnTo>
                <a:lnTo>
                  <a:pt x="9368" y="13092"/>
                </a:lnTo>
                <a:lnTo>
                  <a:pt x="9417" y="12873"/>
                </a:lnTo>
                <a:lnTo>
                  <a:pt x="9441" y="12654"/>
                </a:lnTo>
                <a:lnTo>
                  <a:pt x="9514" y="12556"/>
                </a:lnTo>
                <a:lnTo>
                  <a:pt x="9709" y="12289"/>
                </a:lnTo>
                <a:lnTo>
                  <a:pt x="9855" y="12045"/>
                </a:lnTo>
                <a:lnTo>
                  <a:pt x="10171" y="11510"/>
                </a:lnTo>
                <a:lnTo>
                  <a:pt x="10439" y="10975"/>
                </a:lnTo>
                <a:lnTo>
                  <a:pt x="10731" y="10439"/>
                </a:lnTo>
                <a:lnTo>
                  <a:pt x="11047" y="9953"/>
                </a:lnTo>
                <a:lnTo>
                  <a:pt x="11364" y="9466"/>
                </a:lnTo>
                <a:close/>
                <a:moveTo>
                  <a:pt x="12605" y="11437"/>
                </a:moveTo>
                <a:lnTo>
                  <a:pt x="12945" y="11972"/>
                </a:lnTo>
                <a:lnTo>
                  <a:pt x="12678" y="12386"/>
                </a:lnTo>
                <a:lnTo>
                  <a:pt x="12361" y="12800"/>
                </a:lnTo>
                <a:lnTo>
                  <a:pt x="11753" y="13603"/>
                </a:lnTo>
                <a:lnTo>
                  <a:pt x="11583" y="13822"/>
                </a:lnTo>
                <a:lnTo>
                  <a:pt x="11388" y="14065"/>
                </a:lnTo>
                <a:lnTo>
                  <a:pt x="10950" y="14527"/>
                </a:lnTo>
                <a:lnTo>
                  <a:pt x="10755" y="14795"/>
                </a:lnTo>
                <a:lnTo>
                  <a:pt x="10585" y="15038"/>
                </a:lnTo>
                <a:lnTo>
                  <a:pt x="10439" y="15306"/>
                </a:lnTo>
                <a:lnTo>
                  <a:pt x="10317" y="15574"/>
                </a:lnTo>
                <a:lnTo>
                  <a:pt x="9368" y="15549"/>
                </a:lnTo>
                <a:lnTo>
                  <a:pt x="9539" y="15379"/>
                </a:lnTo>
                <a:lnTo>
                  <a:pt x="9685" y="15184"/>
                </a:lnTo>
                <a:lnTo>
                  <a:pt x="9977" y="14795"/>
                </a:lnTo>
                <a:lnTo>
                  <a:pt x="10999" y="13505"/>
                </a:lnTo>
                <a:lnTo>
                  <a:pt x="11802" y="12483"/>
                </a:lnTo>
                <a:lnTo>
                  <a:pt x="12605" y="11437"/>
                </a:lnTo>
                <a:close/>
                <a:moveTo>
                  <a:pt x="5865" y="9199"/>
                </a:moveTo>
                <a:lnTo>
                  <a:pt x="6230" y="9223"/>
                </a:lnTo>
                <a:lnTo>
                  <a:pt x="6084" y="9369"/>
                </a:lnTo>
                <a:lnTo>
                  <a:pt x="5962" y="9539"/>
                </a:lnTo>
                <a:lnTo>
                  <a:pt x="5767" y="9855"/>
                </a:lnTo>
                <a:lnTo>
                  <a:pt x="5548" y="10196"/>
                </a:lnTo>
                <a:lnTo>
                  <a:pt x="5451" y="10318"/>
                </a:lnTo>
                <a:lnTo>
                  <a:pt x="5378" y="10464"/>
                </a:lnTo>
                <a:lnTo>
                  <a:pt x="4891" y="11194"/>
                </a:lnTo>
                <a:lnTo>
                  <a:pt x="4380" y="11924"/>
                </a:lnTo>
                <a:lnTo>
                  <a:pt x="3991" y="12435"/>
                </a:lnTo>
                <a:lnTo>
                  <a:pt x="3577" y="12921"/>
                </a:lnTo>
                <a:lnTo>
                  <a:pt x="2750" y="13895"/>
                </a:lnTo>
                <a:lnTo>
                  <a:pt x="2409" y="14235"/>
                </a:lnTo>
                <a:lnTo>
                  <a:pt x="2069" y="14673"/>
                </a:lnTo>
                <a:lnTo>
                  <a:pt x="1898" y="14917"/>
                </a:lnTo>
                <a:lnTo>
                  <a:pt x="1752" y="15136"/>
                </a:lnTo>
                <a:lnTo>
                  <a:pt x="1655" y="15379"/>
                </a:lnTo>
                <a:lnTo>
                  <a:pt x="1631" y="15476"/>
                </a:lnTo>
                <a:lnTo>
                  <a:pt x="1631" y="15598"/>
                </a:lnTo>
                <a:lnTo>
                  <a:pt x="1363" y="15501"/>
                </a:lnTo>
                <a:lnTo>
                  <a:pt x="1266" y="15452"/>
                </a:lnTo>
                <a:lnTo>
                  <a:pt x="1193" y="15403"/>
                </a:lnTo>
                <a:lnTo>
                  <a:pt x="1047" y="15233"/>
                </a:lnTo>
                <a:lnTo>
                  <a:pt x="1217" y="15111"/>
                </a:lnTo>
                <a:lnTo>
                  <a:pt x="1387" y="14965"/>
                </a:lnTo>
                <a:lnTo>
                  <a:pt x="1704" y="14625"/>
                </a:lnTo>
                <a:lnTo>
                  <a:pt x="2263" y="13943"/>
                </a:lnTo>
                <a:lnTo>
                  <a:pt x="2993" y="13092"/>
                </a:lnTo>
                <a:lnTo>
                  <a:pt x="3723" y="12264"/>
                </a:lnTo>
                <a:lnTo>
                  <a:pt x="4040" y="11924"/>
                </a:lnTo>
                <a:lnTo>
                  <a:pt x="4332" y="11559"/>
                </a:lnTo>
                <a:lnTo>
                  <a:pt x="4599" y="11169"/>
                </a:lnTo>
                <a:lnTo>
                  <a:pt x="4867" y="10756"/>
                </a:lnTo>
                <a:lnTo>
                  <a:pt x="5086" y="10366"/>
                </a:lnTo>
                <a:lnTo>
                  <a:pt x="5281" y="9953"/>
                </a:lnTo>
                <a:lnTo>
                  <a:pt x="5402" y="9734"/>
                </a:lnTo>
                <a:lnTo>
                  <a:pt x="5524" y="9563"/>
                </a:lnTo>
                <a:lnTo>
                  <a:pt x="5670" y="9369"/>
                </a:lnTo>
                <a:lnTo>
                  <a:pt x="5840" y="9223"/>
                </a:lnTo>
                <a:lnTo>
                  <a:pt x="5865" y="9199"/>
                </a:lnTo>
                <a:close/>
                <a:moveTo>
                  <a:pt x="6351" y="14746"/>
                </a:moveTo>
                <a:lnTo>
                  <a:pt x="6497" y="14819"/>
                </a:lnTo>
                <a:lnTo>
                  <a:pt x="6643" y="14868"/>
                </a:lnTo>
                <a:lnTo>
                  <a:pt x="6814" y="14892"/>
                </a:lnTo>
                <a:lnTo>
                  <a:pt x="6984" y="14868"/>
                </a:lnTo>
                <a:lnTo>
                  <a:pt x="6911" y="14941"/>
                </a:lnTo>
                <a:lnTo>
                  <a:pt x="6619" y="15233"/>
                </a:lnTo>
                <a:lnTo>
                  <a:pt x="6497" y="15379"/>
                </a:lnTo>
                <a:lnTo>
                  <a:pt x="6376" y="15549"/>
                </a:lnTo>
                <a:lnTo>
                  <a:pt x="5475" y="15598"/>
                </a:lnTo>
                <a:lnTo>
                  <a:pt x="5719" y="15403"/>
                </a:lnTo>
                <a:lnTo>
                  <a:pt x="5938" y="15184"/>
                </a:lnTo>
                <a:lnTo>
                  <a:pt x="6351" y="14746"/>
                </a:lnTo>
                <a:close/>
                <a:moveTo>
                  <a:pt x="13164" y="12264"/>
                </a:moveTo>
                <a:lnTo>
                  <a:pt x="13432" y="12605"/>
                </a:lnTo>
                <a:lnTo>
                  <a:pt x="13189" y="12873"/>
                </a:lnTo>
                <a:lnTo>
                  <a:pt x="12994" y="13189"/>
                </a:lnTo>
                <a:lnTo>
                  <a:pt x="12629" y="13797"/>
                </a:lnTo>
                <a:lnTo>
                  <a:pt x="12361" y="14235"/>
                </a:lnTo>
                <a:lnTo>
                  <a:pt x="12069" y="14673"/>
                </a:lnTo>
                <a:lnTo>
                  <a:pt x="11777" y="15136"/>
                </a:lnTo>
                <a:lnTo>
                  <a:pt x="11656" y="15355"/>
                </a:lnTo>
                <a:lnTo>
                  <a:pt x="11534" y="15598"/>
                </a:lnTo>
                <a:lnTo>
                  <a:pt x="10828" y="15598"/>
                </a:lnTo>
                <a:lnTo>
                  <a:pt x="10609" y="15574"/>
                </a:lnTo>
                <a:lnTo>
                  <a:pt x="10901" y="15209"/>
                </a:lnTo>
                <a:lnTo>
                  <a:pt x="11169" y="14844"/>
                </a:lnTo>
                <a:lnTo>
                  <a:pt x="11558" y="14357"/>
                </a:lnTo>
                <a:lnTo>
                  <a:pt x="11923" y="13895"/>
                </a:lnTo>
                <a:lnTo>
                  <a:pt x="12556" y="13092"/>
                </a:lnTo>
                <a:lnTo>
                  <a:pt x="12872" y="12702"/>
                </a:lnTo>
                <a:lnTo>
                  <a:pt x="13164" y="12264"/>
                </a:lnTo>
                <a:close/>
                <a:moveTo>
                  <a:pt x="9344" y="9150"/>
                </a:moveTo>
                <a:lnTo>
                  <a:pt x="9782" y="9174"/>
                </a:lnTo>
                <a:lnTo>
                  <a:pt x="9490" y="9539"/>
                </a:lnTo>
                <a:lnTo>
                  <a:pt x="9222" y="9928"/>
                </a:lnTo>
                <a:lnTo>
                  <a:pt x="8711" y="10707"/>
                </a:lnTo>
                <a:lnTo>
                  <a:pt x="8201" y="11510"/>
                </a:lnTo>
                <a:lnTo>
                  <a:pt x="7957" y="11899"/>
                </a:lnTo>
                <a:lnTo>
                  <a:pt x="7690" y="12289"/>
                </a:lnTo>
                <a:lnTo>
                  <a:pt x="6935" y="13311"/>
                </a:lnTo>
                <a:lnTo>
                  <a:pt x="6789" y="13335"/>
                </a:lnTo>
                <a:lnTo>
                  <a:pt x="6668" y="13384"/>
                </a:lnTo>
                <a:lnTo>
                  <a:pt x="6595" y="13432"/>
                </a:lnTo>
                <a:lnTo>
                  <a:pt x="6570" y="13505"/>
                </a:lnTo>
                <a:lnTo>
                  <a:pt x="6473" y="13554"/>
                </a:lnTo>
                <a:lnTo>
                  <a:pt x="6351" y="13651"/>
                </a:lnTo>
                <a:lnTo>
                  <a:pt x="6230" y="13773"/>
                </a:lnTo>
                <a:lnTo>
                  <a:pt x="6157" y="13943"/>
                </a:lnTo>
                <a:lnTo>
                  <a:pt x="6108" y="14089"/>
                </a:lnTo>
                <a:lnTo>
                  <a:pt x="6084" y="14260"/>
                </a:lnTo>
                <a:lnTo>
                  <a:pt x="6108" y="14406"/>
                </a:lnTo>
                <a:lnTo>
                  <a:pt x="5548" y="14990"/>
                </a:lnTo>
                <a:lnTo>
                  <a:pt x="5281" y="15306"/>
                </a:lnTo>
                <a:lnTo>
                  <a:pt x="5037" y="15598"/>
                </a:lnTo>
                <a:lnTo>
                  <a:pt x="4697" y="15622"/>
                </a:lnTo>
                <a:lnTo>
                  <a:pt x="4113" y="15647"/>
                </a:lnTo>
                <a:lnTo>
                  <a:pt x="4356" y="15452"/>
                </a:lnTo>
                <a:lnTo>
                  <a:pt x="4575" y="15233"/>
                </a:lnTo>
                <a:lnTo>
                  <a:pt x="4770" y="15014"/>
                </a:lnTo>
                <a:lnTo>
                  <a:pt x="4940" y="14795"/>
                </a:lnTo>
                <a:lnTo>
                  <a:pt x="5256" y="14333"/>
                </a:lnTo>
                <a:lnTo>
                  <a:pt x="5548" y="13870"/>
                </a:lnTo>
                <a:lnTo>
                  <a:pt x="5840" y="13408"/>
                </a:lnTo>
                <a:lnTo>
                  <a:pt x="6132" y="12946"/>
                </a:lnTo>
                <a:lnTo>
                  <a:pt x="6400" y="12605"/>
                </a:lnTo>
                <a:lnTo>
                  <a:pt x="6692" y="12264"/>
                </a:lnTo>
                <a:lnTo>
                  <a:pt x="6887" y="12216"/>
                </a:lnTo>
                <a:lnTo>
                  <a:pt x="7057" y="12167"/>
                </a:lnTo>
                <a:lnTo>
                  <a:pt x="7227" y="12070"/>
                </a:lnTo>
                <a:lnTo>
                  <a:pt x="7398" y="11972"/>
                </a:lnTo>
                <a:lnTo>
                  <a:pt x="7544" y="11851"/>
                </a:lnTo>
                <a:lnTo>
                  <a:pt x="7665" y="11705"/>
                </a:lnTo>
                <a:lnTo>
                  <a:pt x="7787" y="11534"/>
                </a:lnTo>
                <a:lnTo>
                  <a:pt x="7884" y="11340"/>
                </a:lnTo>
                <a:lnTo>
                  <a:pt x="7933" y="11145"/>
                </a:lnTo>
                <a:lnTo>
                  <a:pt x="7982" y="10902"/>
                </a:lnTo>
                <a:lnTo>
                  <a:pt x="8249" y="10488"/>
                </a:lnTo>
                <a:lnTo>
                  <a:pt x="8493" y="10074"/>
                </a:lnTo>
                <a:lnTo>
                  <a:pt x="8760" y="9661"/>
                </a:lnTo>
                <a:lnTo>
                  <a:pt x="9052" y="9247"/>
                </a:lnTo>
                <a:lnTo>
                  <a:pt x="9101" y="9150"/>
                </a:lnTo>
                <a:close/>
                <a:moveTo>
                  <a:pt x="13700" y="12946"/>
                </a:moveTo>
                <a:lnTo>
                  <a:pt x="13797" y="13067"/>
                </a:lnTo>
                <a:lnTo>
                  <a:pt x="14065" y="13384"/>
                </a:lnTo>
                <a:lnTo>
                  <a:pt x="13967" y="13481"/>
                </a:lnTo>
                <a:lnTo>
                  <a:pt x="13870" y="13603"/>
                </a:lnTo>
                <a:lnTo>
                  <a:pt x="13724" y="13895"/>
                </a:lnTo>
                <a:lnTo>
                  <a:pt x="13578" y="14187"/>
                </a:lnTo>
                <a:lnTo>
                  <a:pt x="13432" y="14430"/>
                </a:lnTo>
                <a:lnTo>
                  <a:pt x="13213" y="14771"/>
                </a:lnTo>
                <a:lnTo>
                  <a:pt x="12970" y="15063"/>
                </a:lnTo>
                <a:lnTo>
                  <a:pt x="12483" y="15647"/>
                </a:lnTo>
                <a:lnTo>
                  <a:pt x="12240" y="15622"/>
                </a:lnTo>
                <a:lnTo>
                  <a:pt x="12021" y="15647"/>
                </a:lnTo>
                <a:lnTo>
                  <a:pt x="11923" y="15622"/>
                </a:lnTo>
                <a:lnTo>
                  <a:pt x="12045" y="15476"/>
                </a:lnTo>
                <a:lnTo>
                  <a:pt x="12191" y="15330"/>
                </a:lnTo>
                <a:lnTo>
                  <a:pt x="12410" y="14990"/>
                </a:lnTo>
                <a:lnTo>
                  <a:pt x="12824" y="14284"/>
                </a:lnTo>
                <a:lnTo>
                  <a:pt x="13335" y="13457"/>
                </a:lnTo>
                <a:lnTo>
                  <a:pt x="13700" y="12946"/>
                </a:lnTo>
                <a:close/>
                <a:moveTo>
                  <a:pt x="14284" y="13870"/>
                </a:moveTo>
                <a:lnTo>
                  <a:pt x="14284" y="14016"/>
                </a:lnTo>
                <a:lnTo>
                  <a:pt x="14284" y="14162"/>
                </a:lnTo>
                <a:lnTo>
                  <a:pt x="14259" y="14333"/>
                </a:lnTo>
                <a:lnTo>
                  <a:pt x="14186" y="14527"/>
                </a:lnTo>
                <a:lnTo>
                  <a:pt x="14065" y="14771"/>
                </a:lnTo>
                <a:lnTo>
                  <a:pt x="13919" y="15063"/>
                </a:lnTo>
                <a:lnTo>
                  <a:pt x="13724" y="15306"/>
                </a:lnTo>
                <a:lnTo>
                  <a:pt x="13627" y="15428"/>
                </a:lnTo>
                <a:lnTo>
                  <a:pt x="13529" y="15501"/>
                </a:lnTo>
                <a:lnTo>
                  <a:pt x="13408" y="15574"/>
                </a:lnTo>
                <a:lnTo>
                  <a:pt x="13286" y="15622"/>
                </a:lnTo>
                <a:lnTo>
                  <a:pt x="13164" y="15647"/>
                </a:lnTo>
                <a:lnTo>
                  <a:pt x="13018" y="15647"/>
                </a:lnTo>
                <a:lnTo>
                  <a:pt x="13189" y="15476"/>
                </a:lnTo>
                <a:lnTo>
                  <a:pt x="13359" y="15257"/>
                </a:lnTo>
                <a:lnTo>
                  <a:pt x="13651" y="14868"/>
                </a:lnTo>
                <a:lnTo>
                  <a:pt x="13967" y="14381"/>
                </a:lnTo>
                <a:lnTo>
                  <a:pt x="14138" y="14138"/>
                </a:lnTo>
                <a:lnTo>
                  <a:pt x="14284" y="13870"/>
                </a:lnTo>
                <a:close/>
                <a:moveTo>
                  <a:pt x="5865" y="12094"/>
                </a:moveTo>
                <a:lnTo>
                  <a:pt x="5986" y="12167"/>
                </a:lnTo>
                <a:lnTo>
                  <a:pt x="6108" y="12216"/>
                </a:lnTo>
                <a:lnTo>
                  <a:pt x="5962" y="12386"/>
                </a:lnTo>
                <a:lnTo>
                  <a:pt x="5670" y="12800"/>
                </a:lnTo>
                <a:lnTo>
                  <a:pt x="5402" y="13238"/>
                </a:lnTo>
                <a:lnTo>
                  <a:pt x="4867" y="14114"/>
                </a:lnTo>
                <a:lnTo>
                  <a:pt x="4526" y="14600"/>
                </a:lnTo>
                <a:lnTo>
                  <a:pt x="4356" y="14819"/>
                </a:lnTo>
                <a:lnTo>
                  <a:pt x="4161" y="15038"/>
                </a:lnTo>
                <a:lnTo>
                  <a:pt x="4015" y="15209"/>
                </a:lnTo>
                <a:lnTo>
                  <a:pt x="3845" y="15355"/>
                </a:lnTo>
                <a:lnTo>
                  <a:pt x="3675" y="15525"/>
                </a:lnTo>
                <a:lnTo>
                  <a:pt x="3529" y="15671"/>
                </a:lnTo>
                <a:lnTo>
                  <a:pt x="2847" y="15695"/>
                </a:lnTo>
                <a:lnTo>
                  <a:pt x="2847" y="15695"/>
                </a:lnTo>
                <a:lnTo>
                  <a:pt x="3018" y="15501"/>
                </a:lnTo>
                <a:lnTo>
                  <a:pt x="3796" y="14625"/>
                </a:lnTo>
                <a:lnTo>
                  <a:pt x="4575" y="13797"/>
                </a:lnTo>
                <a:lnTo>
                  <a:pt x="4940" y="13359"/>
                </a:lnTo>
                <a:lnTo>
                  <a:pt x="5281" y="12921"/>
                </a:lnTo>
                <a:lnTo>
                  <a:pt x="5865" y="12094"/>
                </a:lnTo>
                <a:close/>
                <a:moveTo>
                  <a:pt x="5281" y="11364"/>
                </a:moveTo>
                <a:lnTo>
                  <a:pt x="5378" y="11607"/>
                </a:lnTo>
                <a:lnTo>
                  <a:pt x="5451" y="11729"/>
                </a:lnTo>
                <a:lnTo>
                  <a:pt x="5548" y="11851"/>
                </a:lnTo>
                <a:lnTo>
                  <a:pt x="5232" y="12289"/>
                </a:lnTo>
                <a:lnTo>
                  <a:pt x="4867" y="12800"/>
                </a:lnTo>
                <a:lnTo>
                  <a:pt x="4478" y="13286"/>
                </a:lnTo>
                <a:lnTo>
                  <a:pt x="3650" y="14211"/>
                </a:lnTo>
                <a:lnTo>
                  <a:pt x="3334" y="14576"/>
                </a:lnTo>
                <a:lnTo>
                  <a:pt x="2993" y="14941"/>
                </a:lnTo>
                <a:lnTo>
                  <a:pt x="2750" y="15330"/>
                </a:lnTo>
                <a:lnTo>
                  <a:pt x="2507" y="15720"/>
                </a:lnTo>
                <a:lnTo>
                  <a:pt x="2166" y="15695"/>
                </a:lnTo>
                <a:lnTo>
                  <a:pt x="1825" y="15647"/>
                </a:lnTo>
                <a:lnTo>
                  <a:pt x="1947" y="15525"/>
                </a:lnTo>
                <a:lnTo>
                  <a:pt x="2044" y="15403"/>
                </a:lnTo>
                <a:lnTo>
                  <a:pt x="2239" y="15111"/>
                </a:lnTo>
                <a:lnTo>
                  <a:pt x="2604" y="14625"/>
                </a:lnTo>
                <a:lnTo>
                  <a:pt x="3018" y="14162"/>
                </a:lnTo>
                <a:lnTo>
                  <a:pt x="3748" y="13311"/>
                </a:lnTo>
                <a:lnTo>
                  <a:pt x="4113" y="12897"/>
                </a:lnTo>
                <a:lnTo>
                  <a:pt x="4478" y="12459"/>
                </a:lnTo>
                <a:lnTo>
                  <a:pt x="4867" y="11924"/>
                </a:lnTo>
                <a:lnTo>
                  <a:pt x="5281" y="11364"/>
                </a:lnTo>
                <a:close/>
                <a:moveTo>
                  <a:pt x="5500" y="1"/>
                </a:moveTo>
                <a:lnTo>
                  <a:pt x="5086" y="50"/>
                </a:lnTo>
                <a:lnTo>
                  <a:pt x="4916" y="98"/>
                </a:lnTo>
                <a:lnTo>
                  <a:pt x="4721" y="147"/>
                </a:lnTo>
                <a:lnTo>
                  <a:pt x="4551" y="220"/>
                </a:lnTo>
                <a:lnTo>
                  <a:pt x="4405" y="293"/>
                </a:lnTo>
                <a:lnTo>
                  <a:pt x="4259" y="415"/>
                </a:lnTo>
                <a:lnTo>
                  <a:pt x="4137" y="512"/>
                </a:lnTo>
                <a:lnTo>
                  <a:pt x="4040" y="658"/>
                </a:lnTo>
                <a:lnTo>
                  <a:pt x="3991" y="828"/>
                </a:lnTo>
                <a:lnTo>
                  <a:pt x="3942" y="1072"/>
                </a:lnTo>
                <a:lnTo>
                  <a:pt x="3942" y="1388"/>
                </a:lnTo>
                <a:lnTo>
                  <a:pt x="3967" y="1704"/>
                </a:lnTo>
                <a:lnTo>
                  <a:pt x="4064" y="2020"/>
                </a:lnTo>
                <a:lnTo>
                  <a:pt x="4210" y="2288"/>
                </a:lnTo>
                <a:lnTo>
                  <a:pt x="4283" y="2434"/>
                </a:lnTo>
                <a:lnTo>
                  <a:pt x="4380" y="2556"/>
                </a:lnTo>
                <a:lnTo>
                  <a:pt x="4502" y="2653"/>
                </a:lnTo>
                <a:lnTo>
                  <a:pt x="4599" y="2726"/>
                </a:lnTo>
                <a:lnTo>
                  <a:pt x="4745" y="2799"/>
                </a:lnTo>
                <a:lnTo>
                  <a:pt x="4867" y="2823"/>
                </a:lnTo>
                <a:lnTo>
                  <a:pt x="4891" y="3213"/>
                </a:lnTo>
                <a:lnTo>
                  <a:pt x="4891" y="3578"/>
                </a:lnTo>
                <a:lnTo>
                  <a:pt x="4843" y="4332"/>
                </a:lnTo>
                <a:lnTo>
                  <a:pt x="4843" y="4965"/>
                </a:lnTo>
                <a:lnTo>
                  <a:pt x="4843" y="5622"/>
                </a:lnTo>
                <a:lnTo>
                  <a:pt x="4843" y="5914"/>
                </a:lnTo>
                <a:lnTo>
                  <a:pt x="4818" y="6206"/>
                </a:lnTo>
                <a:lnTo>
                  <a:pt x="4794" y="6473"/>
                </a:lnTo>
                <a:lnTo>
                  <a:pt x="4818" y="6619"/>
                </a:lnTo>
                <a:lnTo>
                  <a:pt x="4843" y="6765"/>
                </a:lnTo>
                <a:lnTo>
                  <a:pt x="4697" y="6911"/>
                </a:lnTo>
                <a:lnTo>
                  <a:pt x="4551" y="7082"/>
                </a:lnTo>
                <a:lnTo>
                  <a:pt x="4332" y="7447"/>
                </a:lnTo>
                <a:lnTo>
                  <a:pt x="3723" y="8250"/>
                </a:lnTo>
                <a:lnTo>
                  <a:pt x="3115" y="9077"/>
                </a:lnTo>
                <a:lnTo>
                  <a:pt x="2434" y="10074"/>
                </a:lnTo>
                <a:lnTo>
                  <a:pt x="1728" y="11072"/>
                </a:lnTo>
                <a:lnTo>
                  <a:pt x="1047" y="12045"/>
                </a:lnTo>
                <a:lnTo>
                  <a:pt x="706" y="12483"/>
                </a:lnTo>
                <a:lnTo>
                  <a:pt x="560" y="12702"/>
                </a:lnTo>
                <a:lnTo>
                  <a:pt x="487" y="12824"/>
                </a:lnTo>
                <a:lnTo>
                  <a:pt x="463" y="12946"/>
                </a:lnTo>
                <a:lnTo>
                  <a:pt x="366" y="13043"/>
                </a:lnTo>
                <a:lnTo>
                  <a:pt x="293" y="13116"/>
                </a:lnTo>
                <a:lnTo>
                  <a:pt x="147" y="13335"/>
                </a:lnTo>
                <a:lnTo>
                  <a:pt x="74" y="13578"/>
                </a:lnTo>
                <a:lnTo>
                  <a:pt x="1" y="13773"/>
                </a:lnTo>
                <a:lnTo>
                  <a:pt x="1" y="13968"/>
                </a:lnTo>
                <a:lnTo>
                  <a:pt x="25" y="14138"/>
                </a:lnTo>
                <a:lnTo>
                  <a:pt x="49" y="14333"/>
                </a:lnTo>
                <a:lnTo>
                  <a:pt x="122" y="14503"/>
                </a:lnTo>
                <a:lnTo>
                  <a:pt x="268" y="14868"/>
                </a:lnTo>
                <a:lnTo>
                  <a:pt x="414" y="15184"/>
                </a:lnTo>
                <a:lnTo>
                  <a:pt x="512" y="15355"/>
                </a:lnTo>
                <a:lnTo>
                  <a:pt x="633" y="15501"/>
                </a:lnTo>
                <a:lnTo>
                  <a:pt x="755" y="15647"/>
                </a:lnTo>
                <a:lnTo>
                  <a:pt x="876" y="15744"/>
                </a:lnTo>
                <a:lnTo>
                  <a:pt x="998" y="15841"/>
                </a:lnTo>
                <a:lnTo>
                  <a:pt x="1144" y="15939"/>
                </a:lnTo>
                <a:lnTo>
                  <a:pt x="1290" y="15987"/>
                </a:lnTo>
                <a:lnTo>
                  <a:pt x="1460" y="16060"/>
                </a:lnTo>
                <a:lnTo>
                  <a:pt x="1777" y="16133"/>
                </a:lnTo>
                <a:lnTo>
                  <a:pt x="2117" y="16182"/>
                </a:lnTo>
                <a:lnTo>
                  <a:pt x="2482" y="16182"/>
                </a:lnTo>
                <a:lnTo>
                  <a:pt x="2847" y="16158"/>
                </a:lnTo>
                <a:lnTo>
                  <a:pt x="5208" y="16060"/>
                </a:lnTo>
                <a:lnTo>
                  <a:pt x="6400" y="16012"/>
                </a:lnTo>
                <a:lnTo>
                  <a:pt x="7568" y="15987"/>
                </a:lnTo>
                <a:lnTo>
                  <a:pt x="8711" y="15987"/>
                </a:lnTo>
                <a:lnTo>
                  <a:pt x="9879" y="16036"/>
                </a:lnTo>
                <a:lnTo>
                  <a:pt x="10828" y="16036"/>
                </a:lnTo>
                <a:lnTo>
                  <a:pt x="11339" y="16060"/>
                </a:lnTo>
                <a:lnTo>
                  <a:pt x="11826" y="16109"/>
                </a:lnTo>
                <a:lnTo>
                  <a:pt x="11850" y="16158"/>
                </a:lnTo>
                <a:lnTo>
                  <a:pt x="11899" y="16182"/>
                </a:lnTo>
                <a:lnTo>
                  <a:pt x="11972" y="16206"/>
                </a:lnTo>
                <a:lnTo>
                  <a:pt x="12045" y="16206"/>
                </a:lnTo>
                <a:lnTo>
                  <a:pt x="12459" y="16182"/>
                </a:lnTo>
                <a:lnTo>
                  <a:pt x="13067" y="16182"/>
                </a:lnTo>
                <a:lnTo>
                  <a:pt x="13262" y="16158"/>
                </a:lnTo>
                <a:lnTo>
                  <a:pt x="13456" y="16109"/>
                </a:lnTo>
                <a:lnTo>
                  <a:pt x="13651" y="16060"/>
                </a:lnTo>
                <a:lnTo>
                  <a:pt x="13773" y="15987"/>
                </a:lnTo>
                <a:lnTo>
                  <a:pt x="13870" y="15914"/>
                </a:lnTo>
                <a:lnTo>
                  <a:pt x="14065" y="15744"/>
                </a:lnTo>
                <a:lnTo>
                  <a:pt x="14211" y="15549"/>
                </a:lnTo>
                <a:lnTo>
                  <a:pt x="14357" y="15330"/>
                </a:lnTo>
                <a:lnTo>
                  <a:pt x="14527" y="14990"/>
                </a:lnTo>
                <a:lnTo>
                  <a:pt x="14697" y="14673"/>
                </a:lnTo>
                <a:lnTo>
                  <a:pt x="14770" y="14503"/>
                </a:lnTo>
                <a:lnTo>
                  <a:pt x="14795" y="14308"/>
                </a:lnTo>
                <a:lnTo>
                  <a:pt x="14843" y="14138"/>
                </a:lnTo>
                <a:lnTo>
                  <a:pt x="14843" y="13943"/>
                </a:lnTo>
                <a:lnTo>
                  <a:pt x="14819" y="13749"/>
                </a:lnTo>
                <a:lnTo>
                  <a:pt x="14770" y="13578"/>
                </a:lnTo>
                <a:lnTo>
                  <a:pt x="14697" y="13408"/>
                </a:lnTo>
                <a:lnTo>
                  <a:pt x="14624" y="13262"/>
                </a:lnTo>
                <a:lnTo>
                  <a:pt x="14405" y="12970"/>
                </a:lnTo>
                <a:lnTo>
                  <a:pt x="14162" y="12702"/>
                </a:lnTo>
                <a:lnTo>
                  <a:pt x="13773" y="12240"/>
                </a:lnTo>
                <a:lnTo>
                  <a:pt x="13408" y="11753"/>
                </a:lnTo>
                <a:lnTo>
                  <a:pt x="13408" y="11705"/>
                </a:lnTo>
                <a:lnTo>
                  <a:pt x="13359" y="11680"/>
                </a:lnTo>
                <a:lnTo>
                  <a:pt x="13018" y="11145"/>
                </a:lnTo>
                <a:lnTo>
                  <a:pt x="12702" y="10610"/>
                </a:lnTo>
                <a:lnTo>
                  <a:pt x="12410" y="10074"/>
                </a:lnTo>
                <a:lnTo>
                  <a:pt x="12094" y="9563"/>
                </a:lnTo>
                <a:lnTo>
                  <a:pt x="11534" y="8736"/>
                </a:lnTo>
                <a:lnTo>
                  <a:pt x="10974" y="7909"/>
                </a:lnTo>
                <a:lnTo>
                  <a:pt x="10755" y="7593"/>
                </a:lnTo>
                <a:lnTo>
                  <a:pt x="10536" y="7276"/>
                </a:lnTo>
                <a:lnTo>
                  <a:pt x="10415" y="7130"/>
                </a:lnTo>
                <a:lnTo>
                  <a:pt x="10293" y="6984"/>
                </a:lnTo>
                <a:lnTo>
                  <a:pt x="10147" y="6863"/>
                </a:lnTo>
                <a:lnTo>
                  <a:pt x="10001" y="6765"/>
                </a:lnTo>
                <a:lnTo>
                  <a:pt x="10074" y="6595"/>
                </a:lnTo>
                <a:lnTo>
                  <a:pt x="10123" y="6400"/>
                </a:lnTo>
                <a:lnTo>
                  <a:pt x="10147" y="6206"/>
                </a:lnTo>
                <a:lnTo>
                  <a:pt x="10171" y="5987"/>
                </a:lnTo>
                <a:lnTo>
                  <a:pt x="10171" y="5573"/>
                </a:lnTo>
                <a:lnTo>
                  <a:pt x="10147" y="5184"/>
                </a:lnTo>
                <a:lnTo>
                  <a:pt x="10147" y="4016"/>
                </a:lnTo>
                <a:lnTo>
                  <a:pt x="10147" y="3724"/>
                </a:lnTo>
                <a:lnTo>
                  <a:pt x="10123" y="3432"/>
                </a:lnTo>
                <a:lnTo>
                  <a:pt x="10074" y="3140"/>
                </a:lnTo>
                <a:lnTo>
                  <a:pt x="10025" y="2848"/>
                </a:lnTo>
                <a:lnTo>
                  <a:pt x="10317" y="2580"/>
                </a:lnTo>
                <a:lnTo>
                  <a:pt x="10609" y="2288"/>
                </a:lnTo>
                <a:lnTo>
                  <a:pt x="10755" y="2142"/>
                </a:lnTo>
                <a:lnTo>
                  <a:pt x="10877" y="1996"/>
                </a:lnTo>
                <a:lnTo>
                  <a:pt x="10974" y="1826"/>
                </a:lnTo>
                <a:lnTo>
                  <a:pt x="11072" y="1631"/>
                </a:lnTo>
                <a:lnTo>
                  <a:pt x="11096" y="1436"/>
                </a:lnTo>
                <a:lnTo>
                  <a:pt x="11096" y="1266"/>
                </a:lnTo>
                <a:lnTo>
                  <a:pt x="11047" y="1096"/>
                </a:lnTo>
                <a:lnTo>
                  <a:pt x="10974" y="950"/>
                </a:lnTo>
                <a:lnTo>
                  <a:pt x="10877" y="804"/>
                </a:lnTo>
                <a:lnTo>
                  <a:pt x="10755" y="682"/>
                </a:lnTo>
                <a:lnTo>
                  <a:pt x="10609" y="561"/>
                </a:lnTo>
                <a:lnTo>
                  <a:pt x="10463" y="463"/>
                </a:lnTo>
                <a:lnTo>
                  <a:pt x="10269" y="366"/>
                </a:lnTo>
                <a:lnTo>
                  <a:pt x="10074" y="293"/>
                </a:lnTo>
                <a:lnTo>
                  <a:pt x="9855" y="244"/>
                </a:lnTo>
                <a:lnTo>
                  <a:pt x="9636" y="196"/>
                </a:lnTo>
                <a:lnTo>
                  <a:pt x="9198" y="171"/>
                </a:lnTo>
                <a:lnTo>
                  <a:pt x="8784" y="147"/>
                </a:lnTo>
                <a:lnTo>
                  <a:pt x="7665" y="123"/>
                </a:lnTo>
                <a:lnTo>
                  <a:pt x="7106" y="98"/>
                </a:lnTo>
                <a:lnTo>
                  <a:pt x="6546" y="50"/>
                </a:lnTo>
                <a:lnTo>
                  <a:pt x="6230" y="1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39E3811-0677-4327-9BD8-FD993B6E0F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96" t="2171" r="2296" b="1747"/>
          <a:stretch/>
        </p:blipFill>
        <p:spPr>
          <a:xfrm>
            <a:off x="4665647" y="629290"/>
            <a:ext cx="3508053" cy="3763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6077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3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sp>
        <p:nvSpPr>
          <p:cNvPr id="158" name="Google Shape;158;p23"/>
          <p:cNvSpPr txBox="1">
            <a:spLocks noGrp="1"/>
          </p:cNvSpPr>
          <p:nvPr>
            <p:ph type="title" idx="4294967295"/>
          </p:nvPr>
        </p:nvSpPr>
        <p:spPr>
          <a:xfrm>
            <a:off x="2105300" y="475571"/>
            <a:ext cx="6068400" cy="69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 dirty="0"/>
              <a:t>User Feedback</a:t>
            </a:r>
            <a:endParaRPr sz="3100" dirty="0"/>
          </a:p>
        </p:txBody>
      </p:sp>
      <p:sp>
        <p:nvSpPr>
          <p:cNvPr id="2" name="Google Shape;140;p21">
            <a:extLst>
              <a:ext uri="{FF2B5EF4-FFF2-40B4-BE49-F238E27FC236}">
                <a16:creationId xmlns:a16="http://schemas.microsoft.com/office/drawing/2014/main" id="{28FA58E3-EAF0-DB98-8D5D-B6A116F827B0}"/>
              </a:ext>
            </a:extLst>
          </p:cNvPr>
          <p:cNvSpPr txBox="1">
            <a:spLocks/>
          </p:cNvSpPr>
          <p:nvPr/>
        </p:nvSpPr>
        <p:spPr>
          <a:xfrm>
            <a:off x="1294887" y="730067"/>
            <a:ext cx="3277113" cy="28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nos"/>
              <a:buChar char="◈"/>
              <a:defRPr sz="3000" b="0" i="0" u="none" strike="noStrike" cap="none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nos"/>
              <a:buChar char="◆"/>
              <a:defRPr sz="2400" b="0" i="0" u="none" strike="noStrike" cap="none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nos"/>
              <a:buChar char="◇"/>
              <a:defRPr sz="2400" b="0" i="0" u="none" strike="noStrike" cap="none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nos"/>
              <a:buChar char="⬥"/>
              <a:defRPr sz="1800" b="0" i="0" u="none" strike="noStrike" cap="none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nos"/>
              <a:buChar char="⬦"/>
              <a:defRPr sz="1800" b="0" i="0" u="none" strike="noStrike" cap="none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nos"/>
              <a:buChar char="⬦"/>
              <a:defRPr sz="1800" b="0" i="0" u="none" strike="noStrike" cap="none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nos"/>
              <a:buChar char="⬦"/>
              <a:defRPr sz="1800" b="0" i="0" u="none" strike="noStrike" cap="none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nos"/>
              <a:buChar char="⬦"/>
              <a:defRPr sz="1800" b="0" i="0" u="none" strike="noStrike" cap="none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nos"/>
              <a:buChar char="⬦"/>
              <a:defRPr sz="1800" b="0" i="0" u="none" strike="noStrike" cap="none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9pPr>
          </a:lstStyle>
          <a:p>
            <a:pPr marL="69850" indent="0">
              <a:buSzPts val="2500"/>
              <a:buNone/>
            </a:pPr>
            <a:endParaRPr lang="he-IL" sz="2400" dirty="0"/>
          </a:p>
          <a:p>
            <a:pPr indent="-387350">
              <a:buSzPts val="2500"/>
            </a:pPr>
            <a:r>
              <a:rPr lang="en-US" sz="2000" b="1" dirty="0"/>
              <a:t>Problem: </a:t>
            </a:r>
            <a:r>
              <a:rPr lang="en-US" sz="2000" dirty="0"/>
              <a:t>Some worlds did not match the weather and time of day of the story.</a:t>
            </a:r>
          </a:p>
          <a:p>
            <a:pPr indent="-387350">
              <a:buSzPts val="2500"/>
            </a:pPr>
            <a:endParaRPr lang="en-US" sz="2000" dirty="0"/>
          </a:p>
          <a:p>
            <a:pPr indent="-387350">
              <a:buSzPts val="2500"/>
            </a:pPr>
            <a:r>
              <a:rPr lang="en-US" sz="2000" dirty="0"/>
              <a:t>We add a weather / time of day system and let the player choose the time and weather.</a:t>
            </a:r>
            <a:endParaRPr lang="en-GB" sz="2000" dirty="0"/>
          </a:p>
        </p:txBody>
      </p:sp>
      <p:sp>
        <p:nvSpPr>
          <p:cNvPr id="6" name="Google Shape;249;p35">
            <a:extLst>
              <a:ext uri="{FF2B5EF4-FFF2-40B4-BE49-F238E27FC236}">
                <a16:creationId xmlns:a16="http://schemas.microsoft.com/office/drawing/2014/main" id="{B6874C93-7954-4B5C-B9B4-A9C7995A8295}"/>
              </a:ext>
            </a:extLst>
          </p:cNvPr>
          <p:cNvSpPr/>
          <p:nvPr/>
        </p:nvSpPr>
        <p:spPr>
          <a:xfrm>
            <a:off x="1556592" y="643993"/>
            <a:ext cx="548708" cy="627981"/>
          </a:xfrm>
          <a:custGeom>
            <a:avLst/>
            <a:gdLst/>
            <a:ahLst/>
            <a:cxnLst/>
            <a:rect l="l" t="t" r="r" b="b"/>
            <a:pathLst>
              <a:path w="14844" h="16207" extrusionOk="0">
                <a:moveTo>
                  <a:pt x="7836" y="2337"/>
                </a:moveTo>
                <a:lnTo>
                  <a:pt x="7519" y="2385"/>
                </a:lnTo>
                <a:lnTo>
                  <a:pt x="7081" y="2410"/>
                </a:lnTo>
                <a:lnTo>
                  <a:pt x="6619" y="2434"/>
                </a:lnTo>
                <a:lnTo>
                  <a:pt x="6327" y="2434"/>
                </a:lnTo>
                <a:lnTo>
                  <a:pt x="6181" y="2458"/>
                </a:lnTo>
                <a:lnTo>
                  <a:pt x="6035" y="2507"/>
                </a:lnTo>
                <a:lnTo>
                  <a:pt x="5986" y="2556"/>
                </a:lnTo>
                <a:lnTo>
                  <a:pt x="5962" y="2604"/>
                </a:lnTo>
                <a:lnTo>
                  <a:pt x="5962" y="2653"/>
                </a:lnTo>
                <a:lnTo>
                  <a:pt x="5962" y="2726"/>
                </a:lnTo>
                <a:lnTo>
                  <a:pt x="6059" y="2848"/>
                </a:lnTo>
                <a:lnTo>
                  <a:pt x="6181" y="2921"/>
                </a:lnTo>
                <a:lnTo>
                  <a:pt x="6303" y="2969"/>
                </a:lnTo>
                <a:lnTo>
                  <a:pt x="6449" y="3018"/>
                </a:lnTo>
                <a:lnTo>
                  <a:pt x="7057" y="3018"/>
                </a:lnTo>
                <a:lnTo>
                  <a:pt x="7519" y="2994"/>
                </a:lnTo>
                <a:lnTo>
                  <a:pt x="7957" y="2945"/>
                </a:lnTo>
                <a:lnTo>
                  <a:pt x="8152" y="2945"/>
                </a:lnTo>
                <a:lnTo>
                  <a:pt x="8347" y="2969"/>
                </a:lnTo>
                <a:lnTo>
                  <a:pt x="8833" y="2969"/>
                </a:lnTo>
                <a:lnTo>
                  <a:pt x="8906" y="2921"/>
                </a:lnTo>
                <a:lnTo>
                  <a:pt x="8955" y="2848"/>
                </a:lnTo>
                <a:lnTo>
                  <a:pt x="8979" y="2775"/>
                </a:lnTo>
                <a:lnTo>
                  <a:pt x="9003" y="2702"/>
                </a:lnTo>
                <a:lnTo>
                  <a:pt x="8979" y="2629"/>
                </a:lnTo>
                <a:lnTo>
                  <a:pt x="8930" y="2556"/>
                </a:lnTo>
                <a:lnTo>
                  <a:pt x="8857" y="2483"/>
                </a:lnTo>
                <a:lnTo>
                  <a:pt x="8711" y="2410"/>
                </a:lnTo>
                <a:lnTo>
                  <a:pt x="8566" y="2361"/>
                </a:lnTo>
                <a:lnTo>
                  <a:pt x="8395" y="2337"/>
                </a:lnTo>
                <a:close/>
                <a:moveTo>
                  <a:pt x="7130" y="5768"/>
                </a:moveTo>
                <a:lnTo>
                  <a:pt x="7154" y="5792"/>
                </a:lnTo>
                <a:lnTo>
                  <a:pt x="7179" y="5816"/>
                </a:lnTo>
                <a:lnTo>
                  <a:pt x="7203" y="5841"/>
                </a:lnTo>
                <a:lnTo>
                  <a:pt x="7227" y="5889"/>
                </a:lnTo>
                <a:lnTo>
                  <a:pt x="7227" y="5987"/>
                </a:lnTo>
                <a:lnTo>
                  <a:pt x="7203" y="6084"/>
                </a:lnTo>
                <a:lnTo>
                  <a:pt x="7179" y="6157"/>
                </a:lnTo>
                <a:lnTo>
                  <a:pt x="7106" y="6206"/>
                </a:lnTo>
                <a:lnTo>
                  <a:pt x="6960" y="6254"/>
                </a:lnTo>
                <a:lnTo>
                  <a:pt x="6814" y="6230"/>
                </a:lnTo>
                <a:lnTo>
                  <a:pt x="6741" y="6206"/>
                </a:lnTo>
                <a:lnTo>
                  <a:pt x="6692" y="6157"/>
                </a:lnTo>
                <a:lnTo>
                  <a:pt x="6668" y="6084"/>
                </a:lnTo>
                <a:lnTo>
                  <a:pt x="6643" y="6011"/>
                </a:lnTo>
                <a:lnTo>
                  <a:pt x="6668" y="5938"/>
                </a:lnTo>
                <a:lnTo>
                  <a:pt x="6692" y="5865"/>
                </a:lnTo>
                <a:lnTo>
                  <a:pt x="6741" y="5816"/>
                </a:lnTo>
                <a:lnTo>
                  <a:pt x="6789" y="5768"/>
                </a:lnTo>
                <a:lnTo>
                  <a:pt x="6838" y="5816"/>
                </a:lnTo>
                <a:lnTo>
                  <a:pt x="6911" y="5841"/>
                </a:lnTo>
                <a:lnTo>
                  <a:pt x="7008" y="5816"/>
                </a:lnTo>
                <a:lnTo>
                  <a:pt x="7081" y="5816"/>
                </a:lnTo>
                <a:lnTo>
                  <a:pt x="7130" y="5768"/>
                </a:lnTo>
                <a:close/>
                <a:moveTo>
                  <a:pt x="6911" y="5232"/>
                </a:moveTo>
                <a:lnTo>
                  <a:pt x="6741" y="5257"/>
                </a:lnTo>
                <a:lnTo>
                  <a:pt x="6595" y="5305"/>
                </a:lnTo>
                <a:lnTo>
                  <a:pt x="6473" y="5427"/>
                </a:lnTo>
                <a:lnTo>
                  <a:pt x="6351" y="5549"/>
                </a:lnTo>
                <a:lnTo>
                  <a:pt x="6254" y="5695"/>
                </a:lnTo>
                <a:lnTo>
                  <a:pt x="6181" y="5865"/>
                </a:lnTo>
                <a:lnTo>
                  <a:pt x="6157" y="6011"/>
                </a:lnTo>
                <a:lnTo>
                  <a:pt x="6157" y="6108"/>
                </a:lnTo>
                <a:lnTo>
                  <a:pt x="6157" y="6206"/>
                </a:lnTo>
                <a:lnTo>
                  <a:pt x="6181" y="6303"/>
                </a:lnTo>
                <a:lnTo>
                  <a:pt x="6230" y="6376"/>
                </a:lnTo>
                <a:lnTo>
                  <a:pt x="6351" y="6522"/>
                </a:lnTo>
                <a:lnTo>
                  <a:pt x="6497" y="6644"/>
                </a:lnTo>
                <a:lnTo>
                  <a:pt x="6668" y="6717"/>
                </a:lnTo>
                <a:lnTo>
                  <a:pt x="6862" y="6741"/>
                </a:lnTo>
                <a:lnTo>
                  <a:pt x="7057" y="6741"/>
                </a:lnTo>
                <a:lnTo>
                  <a:pt x="7252" y="6692"/>
                </a:lnTo>
                <a:lnTo>
                  <a:pt x="7373" y="6644"/>
                </a:lnTo>
                <a:lnTo>
                  <a:pt x="7495" y="6546"/>
                </a:lnTo>
                <a:lnTo>
                  <a:pt x="7592" y="6449"/>
                </a:lnTo>
                <a:lnTo>
                  <a:pt x="7665" y="6327"/>
                </a:lnTo>
                <a:lnTo>
                  <a:pt x="7714" y="6181"/>
                </a:lnTo>
                <a:lnTo>
                  <a:pt x="7738" y="6035"/>
                </a:lnTo>
                <a:lnTo>
                  <a:pt x="7738" y="5889"/>
                </a:lnTo>
                <a:lnTo>
                  <a:pt x="7714" y="5743"/>
                </a:lnTo>
                <a:lnTo>
                  <a:pt x="7665" y="5622"/>
                </a:lnTo>
                <a:lnTo>
                  <a:pt x="7617" y="5524"/>
                </a:lnTo>
                <a:lnTo>
                  <a:pt x="7544" y="5451"/>
                </a:lnTo>
                <a:lnTo>
                  <a:pt x="7471" y="5378"/>
                </a:lnTo>
                <a:lnTo>
                  <a:pt x="7373" y="5330"/>
                </a:lnTo>
                <a:lnTo>
                  <a:pt x="7276" y="5281"/>
                </a:lnTo>
                <a:lnTo>
                  <a:pt x="7081" y="5281"/>
                </a:lnTo>
                <a:lnTo>
                  <a:pt x="6984" y="5257"/>
                </a:lnTo>
                <a:lnTo>
                  <a:pt x="6911" y="5232"/>
                </a:lnTo>
                <a:close/>
                <a:moveTo>
                  <a:pt x="7982" y="7276"/>
                </a:moveTo>
                <a:lnTo>
                  <a:pt x="7884" y="7301"/>
                </a:lnTo>
                <a:lnTo>
                  <a:pt x="7787" y="7325"/>
                </a:lnTo>
                <a:lnTo>
                  <a:pt x="7738" y="7374"/>
                </a:lnTo>
                <a:lnTo>
                  <a:pt x="7617" y="7495"/>
                </a:lnTo>
                <a:lnTo>
                  <a:pt x="7568" y="7617"/>
                </a:lnTo>
                <a:lnTo>
                  <a:pt x="7544" y="7739"/>
                </a:lnTo>
                <a:lnTo>
                  <a:pt x="7568" y="7885"/>
                </a:lnTo>
                <a:lnTo>
                  <a:pt x="7617" y="8006"/>
                </a:lnTo>
                <a:lnTo>
                  <a:pt x="7665" y="8104"/>
                </a:lnTo>
                <a:lnTo>
                  <a:pt x="7714" y="8177"/>
                </a:lnTo>
                <a:lnTo>
                  <a:pt x="7860" y="8250"/>
                </a:lnTo>
                <a:lnTo>
                  <a:pt x="8030" y="8298"/>
                </a:lnTo>
                <a:lnTo>
                  <a:pt x="8103" y="8298"/>
                </a:lnTo>
                <a:lnTo>
                  <a:pt x="8176" y="8274"/>
                </a:lnTo>
                <a:lnTo>
                  <a:pt x="8298" y="8225"/>
                </a:lnTo>
                <a:lnTo>
                  <a:pt x="8444" y="8104"/>
                </a:lnTo>
                <a:lnTo>
                  <a:pt x="8566" y="7958"/>
                </a:lnTo>
                <a:lnTo>
                  <a:pt x="8590" y="7885"/>
                </a:lnTo>
                <a:lnTo>
                  <a:pt x="8590" y="7812"/>
                </a:lnTo>
                <a:lnTo>
                  <a:pt x="8590" y="7739"/>
                </a:lnTo>
                <a:lnTo>
                  <a:pt x="8566" y="7666"/>
                </a:lnTo>
                <a:lnTo>
                  <a:pt x="8468" y="7520"/>
                </a:lnTo>
                <a:lnTo>
                  <a:pt x="8347" y="7422"/>
                </a:lnTo>
                <a:lnTo>
                  <a:pt x="8225" y="7398"/>
                </a:lnTo>
                <a:lnTo>
                  <a:pt x="8152" y="7325"/>
                </a:lnTo>
                <a:lnTo>
                  <a:pt x="8079" y="7301"/>
                </a:lnTo>
                <a:lnTo>
                  <a:pt x="7982" y="7276"/>
                </a:lnTo>
                <a:close/>
                <a:moveTo>
                  <a:pt x="5889" y="488"/>
                </a:moveTo>
                <a:lnTo>
                  <a:pt x="6205" y="512"/>
                </a:lnTo>
                <a:lnTo>
                  <a:pt x="6716" y="561"/>
                </a:lnTo>
                <a:lnTo>
                  <a:pt x="7373" y="609"/>
                </a:lnTo>
                <a:lnTo>
                  <a:pt x="8055" y="634"/>
                </a:lnTo>
                <a:lnTo>
                  <a:pt x="8736" y="634"/>
                </a:lnTo>
                <a:lnTo>
                  <a:pt x="9393" y="682"/>
                </a:lnTo>
                <a:lnTo>
                  <a:pt x="9587" y="707"/>
                </a:lnTo>
                <a:lnTo>
                  <a:pt x="9782" y="731"/>
                </a:lnTo>
                <a:lnTo>
                  <a:pt x="10001" y="804"/>
                </a:lnTo>
                <a:lnTo>
                  <a:pt x="10196" y="877"/>
                </a:lnTo>
                <a:lnTo>
                  <a:pt x="10366" y="974"/>
                </a:lnTo>
                <a:lnTo>
                  <a:pt x="10439" y="1047"/>
                </a:lnTo>
                <a:lnTo>
                  <a:pt x="10512" y="1120"/>
                </a:lnTo>
                <a:lnTo>
                  <a:pt x="10536" y="1193"/>
                </a:lnTo>
                <a:lnTo>
                  <a:pt x="10585" y="1291"/>
                </a:lnTo>
                <a:lnTo>
                  <a:pt x="10585" y="1388"/>
                </a:lnTo>
                <a:lnTo>
                  <a:pt x="10585" y="1485"/>
                </a:lnTo>
                <a:lnTo>
                  <a:pt x="10536" y="1631"/>
                </a:lnTo>
                <a:lnTo>
                  <a:pt x="10439" y="1777"/>
                </a:lnTo>
                <a:lnTo>
                  <a:pt x="10317" y="1923"/>
                </a:lnTo>
                <a:lnTo>
                  <a:pt x="10196" y="2045"/>
                </a:lnTo>
                <a:lnTo>
                  <a:pt x="9904" y="2288"/>
                </a:lnTo>
                <a:lnTo>
                  <a:pt x="9660" y="2507"/>
                </a:lnTo>
                <a:lnTo>
                  <a:pt x="9587" y="2604"/>
                </a:lnTo>
                <a:lnTo>
                  <a:pt x="9587" y="2677"/>
                </a:lnTo>
                <a:lnTo>
                  <a:pt x="9587" y="2775"/>
                </a:lnTo>
                <a:lnTo>
                  <a:pt x="9636" y="2848"/>
                </a:lnTo>
                <a:lnTo>
                  <a:pt x="9587" y="3091"/>
                </a:lnTo>
                <a:lnTo>
                  <a:pt x="9563" y="3334"/>
                </a:lnTo>
                <a:lnTo>
                  <a:pt x="9563" y="3845"/>
                </a:lnTo>
                <a:lnTo>
                  <a:pt x="9587" y="4381"/>
                </a:lnTo>
                <a:lnTo>
                  <a:pt x="9612" y="4867"/>
                </a:lnTo>
                <a:lnTo>
                  <a:pt x="9612" y="5816"/>
                </a:lnTo>
                <a:lnTo>
                  <a:pt x="9612" y="6060"/>
                </a:lnTo>
                <a:lnTo>
                  <a:pt x="9563" y="6303"/>
                </a:lnTo>
                <a:lnTo>
                  <a:pt x="9563" y="6546"/>
                </a:lnTo>
                <a:lnTo>
                  <a:pt x="9587" y="6765"/>
                </a:lnTo>
                <a:lnTo>
                  <a:pt x="9612" y="6838"/>
                </a:lnTo>
                <a:lnTo>
                  <a:pt x="9660" y="6887"/>
                </a:lnTo>
                <a:lnTo>
                  <a:pt x="9660" y="6936"/>
                </a:lnTo>
                <a:lnTo>
                  <a:pt x="9685" y="6984"/>
                </a:lnTo>
                <a:lnTo>
                  <a:pt x="10269" y="7787"/>
                </a:lnTo>
                <a:lnTo>
                  <a:pt x="10828" y="8639"/>
                </a:lnTo>
                <a:lnTo>
                  <a:pt x="10512" y="8615"/>
                </a:lnTo>
                <a:lnTo>
                  <a:pt x="10171" y="8639"/>
                </a:lnTo>
                <a:lnTo>
                  <a:pt x="9514" y="8663"/>
                </a:lnTo>
                <a:lnTo>
                  <a:pt x="8395" y="8688"/>
                </a:lnTo>
                <a:lnTo>
                  <a:pt x="7300" y="8712"/>
                </a:lnTo>
                <a:lnTo>
                  <a:pt x="6765" y="8736"/>
                </a:lnTo>
                <a:lnTo>
                  <a:pt x="6254" y="8736"/>
                </a:lnTo>
                <a:lnTo>
                  <a:pt x="5208" y="8712"/>
                </a:lnTo>
                <a:lnTo>
                  <a:pt x="4599" y="8712"/>
                </a:lnTo>
                <a:lnTo>
                  <a:pt x="4283" y="8736"/>
                </a:lnTo>
                <a:lnTo>
                  <a:pt x="4137" y="8761"/>
                </a:lnTo>
                <a:lnTo>
                  <a:pt x="3991" y="8809"/>
                </a:lnTo>
                <a:lnTo>
                  <a:pt x="4599" y="8006"/>
                </a:lnTo>
                <a:lnTo>
                  <a:pt x="4940" y="7520"/>
                </a:lnTo>
                <a:lnTo>
                  <a:pt x="5135" y="7276"/>
                </a:lnTo>
                <a:lnTo>
                  <a:pt x="5305" y="7082"/>
                </a:lnTo>
                <a:lnTo>
                  <a:pt x="5354" y="7009"/>
                </a:lnTo>
                <a:lnTo>
                  <a:pt x="5378" y="6911"/>
                </a:lnTo>
                <a:lnTo>
                  <a:pt x="5354" y="6838"/>
                </a:lnTo>
                <a:lnTo>
                  <a:pt x="5329" y="6741"/>
                </a:lnTo>
                <a:lnTo>
                  <a:pt x="5329" y="6717"/>
                </a:lnTo>
                <a:lnTo>
                  <a:pt x="5354" y="6084"/>
                </a:lnTo>
                <a:lnTo>
                  <a:pt x="5354" y="5451"/>
                </a:lnTo>
                <a:lnTo>
                  <a:pt x="5354" y="4794"/>
                </a:lnTo>
                <a:lnTo>
                  <a:pt x="5378" y="4162"/>
                </a:lnTo>
                <a:lnTo>
                  <a:pt x="5402" y="3821"/>
                </a:lnTo>
                <a:lnTo>
                  <a:pt x="5427" y="3432"/>
                </a:lnTo>
                <a:lnTo>
                  <a:pt x="5402" y="3237"/>
                </a:lnTo>
                <a:lnTo>
                  <a:pt x="5378" y="3042"/>
                </a:lnTo>
                <a:lnTo>
                  <a:pt x="5329" y="2872"/>
                </a:lnTo>
                <a:lnTo>
                  <a:pt x="5256" y="2726"/>
                </a:lnTo>
                <a:lnTo>
                  <a:pt x="5256" y="2653"/>
                </a:lnTo>
                <a:lnTo>
                  <a:pt x="5256" y="2604"/>
                </a:lnTo>
                <a:lnTo>
                  <a:pt x="5232" y="2556"/>
                </a:lnTo>
                <a:lnTo>
                  <a:pt x="5183" y="2507"/>
                </a:lnTo>
                <a:lnTo>
                  <a:pt x="4989" y="2385"/>
                </a:lnTo>
                <a:lnTo>
                  <a:pt x="4794" y="2215"/>
                </a:lnTo>
                <a:lnTo>
                  <a:pt x="4648" y="1996"/>
                </a:lnTo>
                <a:lnTo>
                  <a:pt x="4502" y="1777"/>
                </a:lnTo>
                <a:lnTo>
                  <a:pt x="4405" y="1534"/>
                </a:lnTo>
                <a:lnTo>
                  <a:pt x="4380" y="1412"/>
                </a:lnTo>
                <a:lnTo>
                  <a:pt x="4380" y="1291"/>
                </a:lnTo>
                <a:lnTo>
                  <a:pt x="4380" y="1169"/>
                </a:lnTo>
                <a:lnTo>
                  <a:pt x="4429" y="1047"/>
                </a:lnTo>
                <a:lnTo>
                  <a:pt x="4478" y="926"/>
                </a:lnTo>
                <a:lnTo>
                  <a:pt x="4551" y="828"/>
                </a:lnTo>
                <a:lnTo>
                  <a:pt x="4624" y="755"/>
                </a:lnTo>
                <a:lnTo>
                  <a:pt x="4721" y="682"/>
                </a:lnTo>
                <a:lnTo>
                  <a:pt x="4843" y="609"/>
                </a:lnTo>
                <a:lnTo>
                  <a:pt x="4989" y="561"/>
                </a:lnTo>
                <a:lnTo>
                  <a:pt x="5256" y="512"/>
                </a:lnTo>
                <a:lnTo>
                  <a:pt x="5573" y="488"/>
                </a:lnTo>
                <a:close/>
                <a:moveTo>
                  <a:pt x="7446" y="9199"/>
                </a:moveTo>
                <a:lnTo>
                  <a:pt x="7106" y="9612"/>
                </a:lnTo>
                <a:lnTo>
                  <a:pt x="7033" y="9588"/>
                </a:lnTo>
                <a:lnTo>
                  <a:pt x="6960" y="9563"/>
                </a:lnTo>
                <a:lnTo>
                  <a:pt x="6789" y="9563"/>
                </a:lnTo>
                <a:lnTo>
                  <a:pt x="6595" y="9588"/>
                </a:lnTo>
                <a:lnTo>
                  <a:pt x="6424" y="9636"/>
                </a:lnTo>
                <a:lnTo>
                  <a:pt x="6595" y="9466"/>
                </a:lnTo>
                <a:lnTo>
                  <a:pt x="6643" y="9369"/>
                </a:lnTo>
                <a:lnTo>
                  <a:pt x="6692" y="9272"/>
                </a:lnTo>
                <a:lnTo>
                  <a:pt x="6692" y="9223"/>
                </a:lnTo>
                <a:lnTo>
                  <a:pt x="7300" y="9199"/>
                </a:lnTo>
                <a:close/>
                <a:moveTo>
                  <a:pt x="8566" y="9174"/>
                </a:moveTo>
                <a:lnTo>
                  <a:pt x="8347" y="9418"/>
                </a:lnTo>
                <a:lnTo>
                  <a:pt x="8176" y="9661"/>
                </a:lnTo>
                <a:lnTo>
                  <a:pt x="7860" y="10196"/>
                </a:lnTo>
                <a:lnTo>
                  <a:pt x="7836" y="10147"/>
                </a:lnTo>
                <a:lnTo>
                  <a:pt x="7787" y="10050"/>
                </a:lnTo>
                <a:lnTo>
                  <a:pt x="7714" y="9953"/>
                </a:lnTo>
                <a:lnTo>
                  <a:pt x="7617" y="9855"/>
                </a:lnTo>
                <a:lnTo>
                  <a:pt x="7519" y="9782"/>
                </a:lnTo>
                <a:lnTo>
                  <a:pt x="7982" y="9223"/>
                </a:lnTo>
                <a:lnTo>
                  <a:pt x="8030" y="9174"/>
                </a:lnTo>
                <a:close/>
                <a:moveTo>
                  <a:pt x="6765" y="10099"/>
                </a:moveTo>
                <a:lnTo>
                  <a:pt x="6935" y="10172"/>
                </a:lnTo>
                <a:lnTo>
                  <a:pt x="7081" y="10220"/>
                </a:lnTo>
                <a:lnTo>
                  <a:pt x="7227" y="10293"/>
                </a:lnTo>
                <a:lnTo>
                  <a:pt x="7276" y="10366"/>
                </a:lnTo>
                <a:lnTo>
                  <a:pt x="7325" y="10439"/>
                </a:lnTo>
                <a:lnTo>
                  <a:pt x="7373" y="10610"/>
                </a:lnTo>
                <a:lnTo>
                  <a:pt x="7398" y="10780"/>
                </a:lnTo>
                <a:lnTo>
                  <a:pt x="7373" y="10950"/>
                </a:lnTo>
                <a:lnTo>
                  <a:pt x="7325" y="11121"/>
                </a:lnTo>
                <a:lnTo>
                  <a:pt x="7300" y="11242"/>
                </a:lnTo>
                <a:lnTo>
                  <a:pt x="7227" y="11340"/>
                </a:lnTo>
                <a:lnTo>
                  <a:pt x="7154" y="11413"/>
                </a:lnTo>
                <a:lnTo>
                  <a:pt x="7081" y="11510"/>
                </a:lnTo>
                <a:lnTo>
                  <a:pt x="6984" y="11559"/>
                </a:lnTo>
                <a:lnTo>
                  <a:pt x="6887" y="11607"/>
                </a:lnTo>
                <a:lnTo>
                  <a:pt x="6692" y="11680"/>
                </a:lnTo>
                <a:lnTo>
                  <a:pt x="6351" y="11680"/>
                </a:lnTo>
                <a:lnTo>
                  <a:pt x="6254" y="11632"/>
                </a:lnTo>
                <a:lnTo>
                  <a:pt x="6157" y="11607"/>
                </a:lnTo>
                <a:lnTo>
                  <a:pt x="6059" y="11534"/>
                </a:lnTo>
                <a:lnTo>
                  <a:pt x="5986" y="11461"/>
                </a:lnTo>
                <a:lnTo>
                  <a:pt x="5913" y="11364"/>
                </a:lnTo>
                <a:lnTo>
                  <a:pt x="5840" y="11218"/>
                </a:lnTo>
                <a:lnTo>
                  <a:pt x="5816" y="11096"/>
                </a:lnTo>
                <a:lnTo>
                  <a:pt x="5816" y="10950"/>
                </a:lnTo>
                <a:lnTo>
                  <a:pt x="5840" y="10829"/>
                </a:lnTo>
                <a:lnTo>
                  <a:pt x="5889" y="10683"/>
                </a:lnTo>
                <a:lnTo>
                  <a:pt x="5986" y="10585"/>
                </a:lnTo>
                <a:lnTo>
                  <a:pt x="6084" y="10464"/>
                </a:lnTo>
                <a:lnTo>
                  <a:pt x="6181" y="10366"/>
                </a:lnTo>
                <a:lnTo>
                  <a:pt x="6424" y="10220"/>
                </a:lnTo>
                <a:lnTo>
                  <a:pt x="6668" y="10123"/>
                </a:lnTo>
                <a:lnTo>
                  <a:pt x="6741" y="10099"/>
                </a:lnTo>
                <a:close/>
                <a:moveTo>
                  <a:pt x="10926" y="9174"/>
                </a:moveTo>
                <a:lnTo>
                  <a:pt x="10707" y="9539"/>
                </a:lnTo>
                <a:lnTo>
                  <a:pt x="10536" y="9855"/>
                </a:lnTo>
                <a:lnTo>
                  <a:pt x="10244" y="10366"/>
                </a:lnTo>
                <a:lnTo>
                  <a:pt x="9977" y="10877"/>
                </a:lnTo>
                <a:lnTo>
                  <a:pt x="9685" y="11388"/>
                </a:lnTo>
                <a:lnTo>
                  <a:pt x="9393" y="11899"/>
                </a:lnTo>
                <a:lnTo>
                  <a:pt x="9271" y="12118"/>
                </a:lnTo>
                <a:lnTo>
                  <a:pt x="9174" y="12021"/>
                </a:lnTo>
                <a:lnTo>
                  <a:pt x="9101" y="11948"/>
                </a:lnTo>
                <a:lnTo>
                  <a:pt x="8979" y="11899"/>
                </a:lnTo>
                <a:lnTo>
                  <a:pt x="8882" y="11875"/>
                </a:lnTo>
                <a:lnTo>
                  <a:pt x="8760" y="11851"/>
                </a:lnTo>
                <a:lnTo>
                  <a:pt x="8639" y="11851"/>
                </a:lnTo>
                <a:lnTo>
                  <a:pt x="8517" y="11875"/>
                </a:lnTo>
                <a:lnTo>
                  <a:pt x="8420" y="11924"/>
                </a:lnTo>
                <a:lnTo>
                  <a:pt x="8420" y="11924"/>
                </a:lnTo>
                <a:lnTo>
                  <a:pt x="8857" y="11218"/>
                </a:lnTo>
                <a:lnTo>
                  <a:pt x="9320" y="10512"/>
                </a:lnTo>
                <a:lnTo>
                  <a:pt x="9806" y="9831"/>
                </a:lnTo>
                <a:lnTo>
                  <a:pt x="10050" y="9515"/>
                </a:lnTo>
                <a:lnTo>
                  <a:pt x="10317" y="9199"/>
                </a:lnTo>
                <a:lnTo>
                  <a:pt x="10634" y="9199"/>
                </a:lnTo>
                <a:lnTo>
                  <a:pt x="10926" y="9174"/>
                </a:lnTo>
                <a:close/>
                <a:moveTo>
                  <a:pt x="8809" y="12386"/>
                </a:moveTo>
                <a:lnTo>
                  <a:pt x="8833" y="12410"/>
                </a:lnTo>
                <a:lnTo>
                  <a:pt x="8857" y="12459"/>
                </a:lnTo>
                <a:lnTo>
                  <a:pt x="8882" y="12508"/>
                </a:lnTo>
                <a:lnTo>
                  <a:pt x="8882" y="12581"/>
                </a:lnTo>
                <a:lnTo>
                  <a:pt x="8906" y="12654"/>
                </a:lnTo>
                <a:lnTo>
                  <a:pt x="8906" y="12751"/>
                </a:lnTo>
                <a:lnTo>
                  <a:pt x="8882" y="12800"/>
                </a:lnTo>
                <a:lnTo>
                  <a:pt x="8857" y="12897"/>
                </a:lnTo>
                <a:lnTo>
                  <a:pt x="8857" y="12970"/>
                </a:lnTo>
                <a:lnTo>
                  <a:pt x="8809" y="13043"/>
                </a:lnTo>
                <a:lnTo>
                  <a:pt x="8784" y="13092"/>
                </a:lnTo>
                <a:lnTo>
                  <a:pt x="8736" y="13116"/>
                </a:lnTo>
                <a:lnTo>
                  <a:pt x="8711" y="13140"/>
                </a:lnTo>
                <a:lnTo>
                  <a:pt x="8687" y="13140"/>
                </a:lnTo>
                <a:lnTo>
                  <a:pt x="8614" y="13116"/>
                </a:lnTo>
                <a:lnTo>
                  <a:pt x="8517" y="13067"/>
                </a:lnTo>
                <a:lnTo>
                  <a:pt x="8444" y="12970"/>
                </a:lnTo>
                <a:lnTo>
                  <a:pt x="8395" y="12873"/>
                </a:lnTo>
                <a:lnTo>
                  <a:pt x="8395" y="12751"/>
                </a:lnTo>
                <a:lnTo>
                  <a:pt x="8420" y="12629"/>
                </a:lnTo>
                <a:lnTo>
                  <a:pt x="8444" y="12508"/>
                </a:lnTo>
                <a:lnTo>
                  <a:pt x="8614" y="12410"/>
                </a:lnTo>
                <a:lnTo>
                  <a:pt x="8760" y="12386"/>
                </a:lnTo>
                <a:close/>
                <a:moveTo>
                  <a:pt x="7884" y="12702"/>
                </a:moveTo>
                <a:lnTo>
                  <a:pt x="7884" y="12897"/>
                </a:lnTo>
                <a:lnTo>
                  <a:pt x="7909" y="13067"/>
                </a:lnTo>
                <a:lnTo>
                  <a:pt x="7957" y="13189"/>
                </a:lnTo>
                <a:lnTo>
                  <a:pt x="8030" y="13311"/>
                </a:lnTo>
                <a:lnTo>
                  <a:pt x="8128" y="13408"/>
                </a:lnTo>
                <a:lnTo>
                  <a:pt x="8225" y="13481"/>
                </a:lnTo>
                <a:lnTo>
                  <a:pt x="7811" y="13968"/>
                </a:lnTo>
                <a:lnTo>
                  <a:pt x="7568" y="14260"/>
                </a:lnTo>
                <a:lnTo>
                  <a:pt x="7568" y="14065"/>
                </a:lnTo>
                <a:lnTo>
                  <a:pt x="7568" y="13895"/>
                </a:lnTo>
                <a:lnTo>
                  <a:pt x="7544" y="13773"/>
                </a:lnTo>
                <a:lnTo>
                  <a:pt x="7495" y="13676"/>
                </a:lnTo>
                <a:lnTo>
                  <a:pt x="7422" y="13578"/>
                </a:lnTo>
                <a:lnTo>
                  <a:pt x="7349" y="13481"/>
                </a:lnTo>
                <a:lnTo>
                  <a:pt x="7763" y="12873"/>
                </a:lnTo>
                <a:lnTo>
                  <a:pt x="7884" y="12702"/>
                </a:lnTo>
                <a:close/>
                <a:moveTo>
                  <a:pt x="3699" y="9174"/>
                </a:moveTo>
                <a:lnTo>
                  <a:pt x="3869" y="9199"/>
                </a:lnTo>
                <a:lnTo>
                  <a:pt x="4015" y="9223"/>
                </a:lnTo>
                <a:lnTo>
                  <a:pt x="4307" y="9199"/>
                </a:lnTo>
                <a:lnTo>
                  <a:pt x="3310" y="10683"/>
                </a:lnTo>
                <a:lnTo>
                  <a:pt x="2774" y="11437"/>
                </a:lnTo>
                <a:lnTo>
                  <a:pt x="2239" y="12143"/>
                </a:lnTo>
                <a:lnTo>
                  <a:pt x="1996" y="12459"/>
                </a:lnTo>
                <a:lnTo>
                  <a:pt x="1752" y="12775"/>
                </a:lnTo>
                <a:lnTo>
                  <a:pt x="1241" y="13384"/>
                </a:lnTo>
                <a:lnTo>
                  <a:pt x="1071" y="13627"/>
                </a:lnTo>
                <a:lnTo>
                  <a:pt x="876" y="13870"/>
                </a:lnTo>
                <a:lnTo>
                  <a:pt x="731" y="14138"/>
                </a:lnTo>
                <a:lnTo>
                  <a:pt x="682" y="14284"/>
                </a:lnTo>
                <a:lnTo>
                  <a:pt x="633" y="14406"/>
                </a:lnTo>
                <a:lnTo>
                  <a:pt x="585" y="14284"/>
                </a:lnTo>
                <a:lnTo>
                  <a:pt x="536" y="14065"/>
                </a:lnTo>
                <a:lnTo>
                  <a:pt x="512" y="13870"/>
                </a:lnTo>
                <a:lnTo>
                  <a:pt x="560" y="13676"/>
                </a:lnTo>
                <a:lnTo>
                  <a:pt x="633" y="13481"/>
                </a:lnTo>
                <a:lnTo>
                  <a:pt x="706" y="13311"/>
                </a:lnTo>
                <a:lnTo>
                  <a:pt x="779" y="13165"/>
                </a:lnTo>
                <a:lnTo>
                  <a:pt x="779" y="13116"/>
                </a:lnTo>
                <a:lnTo>
                  <a:pt x="949" y="12994"/>
                </a:lnTo>
                <a:lnTo>
                  <a:pt x="1120" y="12848"/>
                </a:lnTo>
                <a:lnTo>
                  <a:pt x="1266" y="12678"/>
                </a:lnTo>
                <a:lnTo>
                  <a:pt x="1412" y="12508"/>
                </a:lnTo>
                <a:lnTo>
                  <a:pt x="1679" y="12118"/>
                </a:lnTo>
                <a:lnTo>
                  <a:pt x="1923" y="11778"/>
                </a:lnTo>
                <a:lnTo>
                  <a:pt x="2288" y="11291"/>
                </a:lnTo>
                <a:lnTo>
                  <a:pt x="2604" y="10780"/>
                </a:lnTo>
                <a:lnTo>
                  <a:pt x="3285" y="9758"/>
                </a:lnTo>
                <a:lnTo>
                  <a:pt x="3699" y="9174"/>
                </a:lnTo>
                <a:close/>
                <a:moveTo>
                  <a:pt x="6984" y="13797"/>
                </a:moveTo>
                <a:lnTo>
                  <a:pt x="7057" y="13846"/>
                </a:lnTo>
                <a:lnTo>
                  <a:pt x="7106" y="13968"/>
                </a:lnTo>
                <a:lnTo>
                  <a:pt x="7130" y="14089"/>
                </a:lnTo>
                <a:lnTo>
                  <a:pt x="7106" y="14211"/>
                </a:lnTo>
                <a:lnTo>
                  <a:pt x="7057" y="14308"/>
                </a:lnTo>
                <a:lnTo>
                  <a:pt x="6984" y="14406"/>
                </a:lnTo>
                <a:lnTo>
                  <a:pt x="6935" y="14430"/>
                </a:lnTo>
                <a:lnTo>
                  <a:pt x="6862" y="14430"/>
                </a:lnTo>
                <a:lnTo>
                  <a:pt x="6692" y="14406"/>
                </a:lnTo>
                <a:lnTo>
                  <a:pt x="6619" y="14381"/>
                </a:lnTo>
                <a:lnTo>
                  <a:pt x="6570" y="14333"/>
                </a:lnTo>
                <a:lnTo>
                  <a:pt x="6546" y="14284"/>
                </a:lnTo>
                <a:lnTo>
                  <a:pt x="6522" y="14211"/>
                </a:lnTo>
                <a:lnTo>
                  <a:pt x="6546" y="14138"/>
                </a:lnTo>
                <a:lnTo>
                  <a:pt x="6595" y="14065"/>
                </a:lnTo>
                <a:lnTo>
                  <a:pt x="6692" y="13919"/>
                </a:lnTo>
                <a:lnTo>
                  <a:pt x="6741" y="13895"/>
                </a:lnTo>
                <a:lnTo>
                  <a:pt x="6814" y="13870"/>
                </a:lnTo>
                <a:lnTo>
                  <a:pt x="6935" y="13846"/>
                </a:lnTo>
                <a:lnTo>
                  <a:pt x="6984" y="13797"/>
                </a:lnTo>
                <a:close/>
                <a:moveTo>
                  <a:pt x="4770" y="9174"/>
                </a:moveTo>
                <a:lnTo>
                  <a:pt x="5281" y="9199"/>
                </a:lnTo>
                <a:lnTo>
                  <a:pt x="5110" y="9393"/>
                </a:lnTo>
                <a:lnTo>
                  <a:pt x="4989" y="9636"/>
                </a:lnTo>
                <a:lnTo>
                  <a:pt x="4745" y="10099"/>
                </a:lnTo>
                <a:lnTo>
                  <a:pt x="4478" y="10561"/>
                </a:lnTo>
                <a:lnTo>
                  <a:pt x="4186" y="11023"/>
                </a:lnTo>
                <a:lnTo>
                  <a:pt x="3869" y="11437"/>
                </a:lnTo>
                <a:lnTo>
                  <a:pt x="3529" y="11851"/>
                </a:lnTo>
                <a:lnTo>
                  <a:pt x="2823" y="12678"/>
                </a:lnTo>
                <a:lnTo>
                  <a:pt x="2117" y="13505"/>
                </a:lnTo>
                <a:lnTo>
                  <a:pt x="1777" y="13846"/>
                </a:lnTo>
                <a:lnTo>
                  <a:pt x="1460" y="14235"/>
                </a:lnTo>
                <a:lnTo>
                  <a:pt x="1144" y="14600"/>
                </a:lnTo>
                <a:lnTo>
                  <a:pt x="998" y="14795"/>
                </a:lnTo>
                <a:lnTo>
                  <a:pt x="876" y="15014"/>
                </a:lnTo>
                <a:lnTo>
                  <a:pt x="779" y="14819"/>
                </a:lnTo>
                <a:lnTo>
                  <a:pt x="706" y="14600"/>
                </a:lnTo>
                <a:lnTo>
                  <a:pt x="925" y="14333"/>
                </a:lnTo>
                <a:lnTo>
                  <a:pt x="1144" y="14041"/>
                </a:lnTo>
                <a:lnTo>
                  <a:pt x="1363" y="13749"/>
                </a:lnTo>
                <a:lnTo>
                  <a:pt x="1582" y="13457"/>
                </a:lnTo>
                <a:lnTo>
                  <a:pt x="2069" y="12897"/>
                </a:lnTo>
                <a:lnTo>
                  <a:pt x="2555" y="12337"/>
                </a:lnTo>
                <a:lnTo>
                  <a:pt x="3091" y="11607"/>
                </a:lnTo>
                <a:lnTo>
                  <a:pt x="3626" y="10853"/>
                </a:lnTo>
                <a:lnTo>
                  <a:pt x="4648" y="9345"/>
                </a:lnTo>
                <a:lnTo>
                  <a:pt x="4697" y="9296"/>
                </a:lnTo>
                <a:lnTo>
                  <a:pt x="4697" y="9272"/>
                </a:lnTo>
                <a:lnTo>
                  <a:pt x="4745" y="9199"/>
                </a:lnTo>
                <a:lnTo>
                  <a:pt x="4770" y="9174"/>
                </a:lnTo>
                <a:close/>
                <a:moveTo>
                  <a:pt x="12094" y="10634"/>
                </a:moveTo>
                <a:lnTo>
                  <a:pt x="12386" y="11072"/>
                </a:lnTo>
                <a:lnTo>
                  <a:pt x="11923" y="11632"/>
                </a:lnTo>
                <a:lnTo>
                  <a:pt x="11461" y="12216"/>
                </a:lnTo>
                <a:lnTo>
                  <a:pt x="10585" y="13359"/>
                </a:lnTo>
                <a:lnTo>
                  <a:pt x="9685" y="14503"/>
                </a:lnTo>
                <a:lnTo>
                  <a:pt x="9295" y="14990"/>
                </a:lnTo>
                <a:lnTo>
                  <a:pt x="9125" y="15257"/>
                </a:lnTo>
                <a:lnTo>
                  <a:pt x="8979" y="15525"/>
                </a:lnTo>
                <a:lnTo>
                  <a:pt x="8152" y="15525"/>
                </a:lnTo>
                <a:lnTo>
                  <a:pt x="8322" y="15379"/>
                </a:lnTo>
                <a:lnTo>
                  <a:pt x="8468" y="15184"/>
                </a:lnTo>
                <a:lnTo>
                  <a:pt x="8736" y="14819"/>
                </a:lnTo>
                <a:lnTo>
                  <a:pt x="9295" y="14065"/>
                </a:lnTo>
                <a:lnTo>
                  <a:pt x="9855" y="13311"/>
                </a:lnTo>
                <a:lnTo>
                  <a:pt x="10098" y="12946"/>
                </a:lnTo>
                <a:lnTo>
                  <a:pt x="10366" y="12605"/>
                </a:lnTo>
                <a:lnTo>
                  <a:pt x="10926" y="11924"/>
                </a:lnTo>
                <a:lnTo>
                  <a:pt x="12094" y="10634"/>
                </a:lnTo>
                <a:close/>
                <a:moveTo>
                  <a:pt x="11364" y="9466"/>
                </a:moveTo>
                <a:lnTo>
                  <a:pt x="11850" y="10220"/>
                </a:lnTo>
                <a:lnTo>
                  <a:pt x="10707" y="11486"/>
                </a:lnTo>
                <a:lnTo>
                  <a:pt x="10171" y="12118"/>
                </a:lnTo>
                <a:lnTo>
                  <a:pt x="9660" y="12800"/>
                </a:lnTo>
                <a:lnTo>
                  <a:pt x="9174" y="13505"/>
                </a:lnTo>
                <a:lnTo>
                  <a:pt x="8711" y="14211"/>
                </a:lnTo>
                <a:lnTo>
                  <a:pt x="8468" y="14503"/>
                </a:lnTo>
                <a:lnTo>
                  <a:pt x="8201" y="14844"/>
                </a:lnTo>
                <a:lnTo>
                  <a:pt x="8079" y="15014"/>
                </a:lnTo>
                <a:lnTo>
                  <a:pt x="7957" y="15184"/>
                </a:lnTo>
                <a:lnTo>
                  <a:pt x="7860" y="15355"/>
                </a:lnTo>
                <a:lnTo>
                  <a:pt x="7811" y="15525"/>
                </a:lnTo>
                <a:lnTo>
                  <a:pt x="6838" y="15549"/>
                </a:lnTo>
                <a:lnTo>
                  <a:pt x="7130" y="15306"/>
                </a:lnTo>
                <a:lnTo>
                  <a:pt x="7422" y="15038"/>
                </a:lnTo>
                <a:lnTo>
                  <a:pt x="7884" y="14503"/>
                </a:lnTo>
                <a:lnTo>
                  <a:pt x="8274" y="14089"/>
                </a:lnTo>
                <a:lnTo>
                  <a:pt x="8639" y="13651"/>
                </a:lnTo>
                <a:lnTo>
                  <a:pt x="8784" y="13651"/>
                </a:lnTo>
                <a:lnTo>
                  <a:pt x="8906" y="13603"/>
                </a:lnTo>
                <a:lnTo>
                  <a:pt x="9028" y="13554"/>
                </a:lnTo>
                <a:lnTo>
                  <a:pt x="9149" y="13457"/>
                </a:lnTo>
                <a:lnTo>
                  <a:pt x="9271" y="13286"/>
                </a:lnTo>
                <a:lnTo>
                  <a:pt x="9368" y="13092"/>
                </a:lnTo>
                <a:lnTo>
                  <a:pt x="9417" y="12873"/>
                </a:lnTo>
                <a:lnTo>
                  <a:pt x="9441" y="12654"/>
                </a:lnTo>
                <a:lnTo>
                  <a:pt x="9514" y="12556"/>
                </a:lnTo>
                <a:lnTo>
                  <a:pt x="9709" y="12289"/>
                </a:lnTo>
                <a:lnTo>
                  <a:pt x="9855" y="12045"/>
                </a:lnTo>
                <a:lnTo>
                  <a:pt x="10171" y="11510"/>
                </a:lnTo>
                <a:lnTo>
                  <a:pt x="10439" y="10975"/>
                </a:lnTo>
                <a:lnTo>
                  <a:pt x="10731" y="10439"/>
                </a:lnTo>
                <a:lnTo>
                  <a:pt x="11047" y="9953"/>
                </a:lnTo>
                <a:lnTo>
                  <a:pt x="11364" y="9466"/>
                </a:lnTo>
                <a:close/>
                <a:moveTo>
                  <a:pt x="12605" y="11437"/>
                </a:moveTo>
                <a:lnTo>
                  <a:pt x="12945" y="11972"/>
                </a:lnTo>
                <a:lnTo>
                  <a:pt x="12678" y="12386"/>
                </a:lnTo>
                <a:lnTo>
                  <a:pt x="12361" y="12800"/>
                </a:lnTo>
                <a:lnTo>
                  <a:pt x="11753" y="13603"/>
                </a:lnTo>
                <a:lnTo>
                  <a:pt x="11583" y="13822"/>
                </a:lnTo>
                <a:lnTo>
                  <a:pt x="11388" y="14065"/>
                </a:lnTo>
                <a:lnTo>
                  <a:pt x="10950" y="14527"/>
                </a:lnTo>
                <a:lnTo>
                  <a:pt x="10755" y="14795"/>
                </a:lnTo>
                <a:lnTo>
                  <a:pt x="10585" y="15038"/>
                </a:lnTo>
                <a:lnTo>
                  <a:pt x="10439" y="15306"/>
                </a:lnTo>
                <a:lnTo>
                  <a:pt x="10317" y="15574"/>
                </a:lnTo>
                <a:lnTo>
                  <a:pt x="9368" y="15549"/>
                </a:lnTo>
                <a:lnTo>
                  <a:pt x="9539" y="15379"/>
                </a:lnTo>
                <a:lnTo>
                  <a:pt x="9685" y="15184"/>
                </a:lnTo>
                <a:lnTo>
                  <a:pt x="9977" y="14795"/>
                </a:lnTo>
                <a:lnTo>
                  <a:pt x="10999" y="13505"/>
                </a:lnTo>
                <a:lnTo>
                  <a:pt x="11802" y="12483"/>
                </a:lnTo>
                <a:lnTo>
                  <a:pt x="12605" y="11437"/>
                </a:lnTo>
                <a:close/>
                <a:moveTo>
                  <a:pt x="5865" y="9199"/>
                </a:moveTo>
                <a:lnTo>
                  <a:pt x="6230" y="9223"/>
                </a:lnTo>
                <a:lnTo>
                  <a:pt x="6084" y="9369"/>
                </a:lnTo>
                <a:lnTo>
                  <a:pt x="5962" y="9539"/>
                </a:lnTo>
                <a:lnTo>
                  <a:pt x="5767" y="9855"/>
                </a:lnTo>
                <a:lnTo>
                  <a:pt x="5548" y="10196"/>
                </a:lnTo>
                <a:lnTo>
                  <a:pt x="5451" y="10318"/>
                </a:lnTo>
                <a:lnTo>
                  <a:pt x="5378" y="10464"/>
                </a:lnTo>
                <a:lnTo>
                  <a:pt x="4891" y="11194"/>
                </a:lnTo>
                <a:lnTo>
                  <a:pt x="4380" y="11924"/>
                </a:lnTo>
                <a:lnTo>
                  <a:pt x="3991" y="12435"/>
                </a:lnTo>
                <a:lnTo>
                  <a:pt x="3577" y="12921"/>
                </a:lnTo>
                <a:lnTo>
                  <a:pt x="2750" y="13895"/>
                </a:lnTo>
                <a:lnTo>
                  <a:pt x="2409" y="14235"/>
                </a:lnTo>
                <a:lnTo>
                  <a:pt x="2069" y="14673"/>
                </a:lnTo>
                <a:lnTo>
                  <a:pt x="1898" y="14917"/>
                </a:lnTo>
                <a:lnTo>
                  <a:pt x="1752" y="15136"/>
                </a:lnTo>
                <a:lnTo>
                  <a:pt x="1655" y="15379"/>
                </a:lnTo>
                <a:lnTo>
                  <a:pt x="1631" y="15476"/>
                </a:lnTo>
                <a:lnTo>
                  <a:pt x="1631" y="15598"/>
                </a:lnTo>
                <a:lnTo>
                  <a:pt x="1363" y="15501"/>
                </a:lnTo>
                <a:lnTo>
                  <a:pt x="1266" y="15452"/>
                </a:lnTo>
                <a:lnTo>
                  <a:pt x="1193" y="15403"/>
                </a:lnTo>
                <a:lnTo>
                  <a:pt x="1047" y="15233"/>
                </a:lnTo>
                <a:lnTo>
                  <a:pt x="1217" y="15111"/>
                </a:lnTo>
                <a:lnTo>
                  <a:pt x="1387" y="14965"/>
                </a:lnTo>
                <a:lnTo>
                  <a:pt x="1704" y="14625"/>
                </a:lnTo>
                <a:lnTo>
                  <a:pt x="2263" y="13943"/>
                </a:lnTo>
                <a:lnTo>
                  <a:pt x="2993" y="13092"/>
                </a:lnTo>
                <a:lnTo>
                  <a:pt x="3723" y="12264"/>
                </a:lnTo>
                <a:lnTo>
                  <a:pt x="4040" y="11924"/>
                </a:lnTo>
                <a:lnTo>
                  <a:pt x="4332" y="11559"/>
                </a:lnTo>
                <a:lnTo>
                  <a:pt x="4599" y="11169"/>
                </a:lnTo>
                <a:lnTo>
                  <a:pt x="4867" y="10756"/>
                </a:lnTo>
                <a:lnTo>
                  <a:pt x="5086" y="10366"/>
                </a:lnTo>
                <a:lnTo>
                  <a:pt x="5281" y="9953"/>
                </a:lnTo>
                <a:lnTo>
                  <a:pt x="5402" y="9734"/>
                </a:lnTo>
                <a:lnTo>
                  <a:pt x="5524" y="9563"/>
                </a:lnTo>
                <a:lnTo>
                  <a:pt x="5670" y="9369"/>
                </a:lnTo>
                <a:lnTo>
                  <a:pt x="5840" y="9223"/>
                </a:lnTo>
                <a:lnTo>
                  <a:pt x="5865" y="9199"/>
                </a:lnTo>
                <a:close/>
                <a:moveTo>
                  <a:pt x="6351" y="14746"/>
                </a:moveTo>
                <a:lnTo>
                  <a:pt x="6497" y="14819"/>
                </a:lnTo>
                <a:lnTo>
                  <a:pt x="6643" y="14868"/>
                </a:lnTo>
                <a:lnTo>
                  <a:pt x="6814" y="14892"/>
                </a:lnTo>
                <a:lnTo>
                  <a:pt x="6984" y="14868"/>
                </a:lnTo>
                <a:lnTo>
                  <a:pt x="6911" y="14941"/>
                </a:lnTo>
                <a:lnTo>
                  <a:pt x="6619" y="15233"/>
                </a:lnTo>
                <a:lnTo>
                  <a:pt x="6497" y="15379"/>
                </a:lnTo>
                <a:lnTo>
                  <a:pt x="6376" y="15549"/>
                </a:lnTo>
                <a:lnTo>
                  <a:pt x="5475" y="15598"/>
                </a:lnTo>
                <a:lnTo>
                  <a:pt x="5719" y="15403"/>
                </a:lnTo>
                <a:lnTo>
                  <a:pt x="5938" y="15184"/>
                </a:lnTo>
                <a:lnTo>
                  <a:pt x="6351" y="14746"/>
                </a:lnTo>
                <a:close/>
                <a:moveTo>
                  <a:pt x="13164" y="12264"/>
                </a:moveTo>
                <a:lnTo>
                  <a:pt x="13432" y="12605"/>
                </a:lnTo>
                <a:lnTo>
                  <a:pt x="13189" y="12873"/>
                </a:lnTo>
                <a:lnTo>
                  <a:pt x="12994" y="13189"/>
                </a:lnTo>
                <a:lnTo>
                  <a:pt x="12629" y="13797"/>
                </a:lnTo>
                <a:lnTo>
                  <a:pt x="12361" y="14235"/>
                </a:lnTo>
                <a:lnTo>
                  <a:pt x="12069" y="14673"/>
                </a:lnTo>
                <a:lnTo>
                  <a:pt x="11777" y="15136"/>
                </a:lnTo>
                <a:lnTo>
                  <a:pt x="11656" y="15355"/>
                </a:lnTo>
                <a:lnTo>
                  <a:pt x="11534" y="15598"/>
                </a:lnTo>
                <a:lnTo>
                  <a:pt x="10828" y="15598"/>
                </a:lnTo>
                <a:lnTo>
                  <a:pt x="10609" y="15574"/>
                </a:lnTo>
                <a:lnTo>
                  <a:pt x="10901" y="15209"/>
                </a:lnTo>
                <a:lnTo>
                  <a:pt x="11169" y="14844"/>
                </a:lnTo>
                <a:lnTo>
                  <a:pt x="11558" y="14357"/>
                </a:lnTo>
                <a:lnTo>
                  <a:pt x="11923" y="13895"/>
                </a:lnTo>
                <a:lnTo>
                  <a:pt x="12556" y="13092"/>
                </a:lnTo>
                <a:lnTo>
                  <a:pt x="12872" y="12702"/>
                </a:lnTo>
                <a:lnTo>
                  <a:pt x="13164" y="12264"/>
                </a:lnTo>
                <a:close/>
                <a:moveTo>
                  <a:pt x="9344" y="9150"/>
                </a:moveTo>
                <a:lnTo>
                  <a:pt x="9782" y="9174"/>
                </a:lnTo>
                <a:lnTo>
                  <a:pt x="9490" y="9539"/>
                </a:lnTo>
                <a:lnTo>
                  <a:pt x="9222" y="9928"/>
                </a:lnTo>
                <a:lnTo>
                  <a:pt x="8711" y="10707"/>
                </a:lnTo>
                <a:lnTo>
                  <a:pt x="8201" y="11510"/>
                </a:lnTo>
                <a:lnTo>
                  <a:pt x="7957" y="11899"/>
                </a:lnTo>
                <a:lnTo>
                  <a:pt x="7690" y="12289"/>
                </a:lnTo>
                <a:lnTo>
                  <a:pt x="6935" y="13311"/>
                </a:lnTo>
                <a:lnTo>
                  <a:pt x="6789" y="13335"/>
                </a:lnTo>
                <a:lnTo>
                  <a:pt x="6668" y="13384"/>
                </a:lnTo>
                <a:lnTo>
                  <a:pt x="6595" y="13432"/>
                </a:lnTo>
                <a:lnTo>
                  <a:pt x="6570" y="13505"/>
                </a:lnTo>
                <a:lnTo>
                  <a:pt x="6473" y="13554"/>
                </a:lnTo>
                <a:lnTo>
                  <a:pt x="6351" y="13651"/>
                </a:lnTo>
                <a:lnTo>
                  <a:pt x="6230" y="13773"/>
                </a:lnTo>
                <a:lnTo>
                  <a:pt x="6157" y="13943"/>
                </a:lnTo>
                <a:lnTo>
                  <a:pt x="6108" y="14089"/>
                </a:lnTo>
                <a:lnTo>
                  <a:pt x="6084" y="14260"/>
                </a:lnTo>
                <a:lnTo>
                  <a:pt x="6108" y="14406"/>
                </a:lnTo>
                <a:lnTo>
                  <a:pt x="5548" y="14990"/>
                </a:lnTo>
                <a:lnTo>
                  <a:pt x="5281" y="15306"/>
                </a:lnTo>
                <a:lnTo>
                  <a:pt x="5037" y="15598"/>
                </a:lnTo>
                <a:lnTo>
                  <a:pt x="4697" y="15622"/>
                </a:lnTo>
                <a:lnTo>
                  <a:pt x="4113" y="15647"/>
                </a:lnTo>
                <a:lnTo>
                  <a:pt x="4356" y="15452"/>
                </a:lnTo>
                <a:lnTo>
                  <a:pt x="4575" y="15233"/>
                </a:lnTo>
                <a:lnTo>
                  <a:pt x="4770" y="15014"/>
                </a:lnTo>
                <a:lnTo>
                  <a:pt x="4940" y="14795"/>
                </a:lnTo>
                <a:lnTo>
                  <a:pt x="5256" y="14333"/>
                </a:lnTo>
                <a:lnTo>
                  <a:pt x="5548" y="13870"/>
                </a:lnTo>
                <a:lnTo>
                  <a:pt x="5840" y="13408"/>
                </a:lnTo>
                <a:lnTo>
                  <a:pt x="6132" y="12946"/>
                </a:lnTo>
                <a:lnTo>
                  <a:pt x="6400" y="12605"/>
                </a:lnTo>
                <a:lnTo>
                  <a:pt x="6692" y="12264"/>
                </a:lnTo>
                <a:lnTo>
                  <a:pt x="6887" y="12216"/>
                </a:lnTo>
                <a:lnTo>
                  <a:pt x="7057" y="12167"/>
                </a:lnTo>
                <a:lnTo>
                  <a:pt x="7227" y="12070"/>
                </a:lnTo>
                <a:lnTo>
                  <a:pt x="7398" y="11972"/>
                </a:lnTo>
                <a:lnTo>
                  <a:pt x="7544" y="11851"/>
                </a:lnTo>
                <a:lnTo>
                  <a:pt x="7665" y="11705"/>
                </a:lnTo>
                <a:lnTo>
                  <a:pt x="7787" y="11534"/>
                </a:lnTo>
                <a:lnTo>
                  <a:pt x="7884" y="11340"/>
                </a:lnTo>
                <a:lnTo>
                  <a:pt x="7933" y="11145"/>
                </a:lnTo>
                <a:lnTo>
                  <a:pt x="7982" y="10902"/>
                </a:lnTo>
                <a:lnTo>
                  <a:pt x="8249" y="10488"/>
                </a:lnTo>
                <a:lnTo>
                  <a:pt x="8493" y="10074"/>
                </a:lnTo>
                <a:lnTo>
                  <a:pt x="8760" y="9661"/>
                </a:lnTo>
                <a:lnTo>
                  <a:pt x="9052" y="9247"/>
                </a:lnTo>
                <a:lnTo>
                  <a:pt x="9101" y="9150"/>
                </a:lnTo>
                <a:close/>
                <a:moveTo>
                  <a:pt x="13700" y="12946"/>
                </a:moveTo>
                <a:lnTo>
                  <a:pt x="13797" y="13067"/>
                </a:lnTo>
                <a:lnTo>
                  <a:pt x="14065" y="13384"/>
                </a:lnTo>
                <a:lnTo>
                  <a:pt x="13967" y="13481"/>
                </a:lnTo>
                <a:lnTo>
                  <a:pt x="13870" y="13603"/>
                </a:lnTo>
                <a:lnTo>
                  <a:pt x="13724" y="13895"/>
                </a:lnTo>
                <a:lnTo>
                  <a:pt x="13578" y="14187"/>
                </a:lnTo>
                <a:lnTo>
                  <a:pt x="13432" y="14430"/>
                </a:lnTo>
                <a:lnTo>
                  <a:pt x="13213" y="14771"/>
                </a:lnTo>
                <a:lnTo>
                  <a:pt x="12970" y="15063"/>
                </a:lnTo>
                <a:lnTo>
                  <a:pt x="12483" y="15647"/>
                </a:lnTo>
                <a:lnTo>
                  <a:pt x="12240" y="15622"/>
                </a:lnTo>
                <a:lnTo>
                  <a:pt x="12021" y="15647"/>
                </a:lnTo>
                <a:lnTo>
                  <a:pt x="11923" y="15622"/>
                </a:lnTo>
                <a:lnTo>
                  <a:pt x="12045" y="15476"/>
                </a:lnTo>
                <a:lnTo>
                  <a:pt x="12191" y="15330"/>
                </a:lnTo>
                <a:lnTo>
                  <a:pt x="12410" y="14990"/>
                </a:lnTo>
                <a:lnTo>
                  <a:pt x="12824" y="14284"/>
                </a:lnTo>
                <a:lnTo>
                  <a:pt x="13335" y="13457"/>
                </a:lnTo>
                <a:lnTo>
                  <a:pt x="13700" y="12946"/>
                </a:lnTo>
                <a:close/>
                <a:moveTo>
                  <a:pt x="14284" y="13870"/>
                </a:moveTo>
                <a:lnTo>
                  <a:pt x="14284" y="14016"/>
                </a:lnTo>
                <a:lnTo>
                  <a:pt x="14284" y="14162"/>
                </a:lnTo>
                <a:lnTo>
                  <a:pt x="14259" y="14333"/>
                </a:lnTo>
                <a:lnTo>
                  <a:pt x="14186" y="14527"/>
                </a:lnTo>
                <a:lnTo>
                  <a:pt x="14065" y="14771"/>
                </a:lnTo>
                <a:lnTo>
                  <a:pt x="13919" y="15063"/>
                </a:lnTo>
                <a:lnTo>
                  <a:pt x="13724" y="15306"/>
                </a:lnTo>
                <a:lnTo>
                  <a:pt x="13627" y="15428"/>
                </a:lnTo>
                <a:lnTo>
                  <a:pt x="13529" y="15501"/>
                </a:lnTo>
                <a:lnTo>
                  <a:pt x="13408" y="15574"/>
                </a:lnTo>
                <a:lnTo>
                  <a:pt x="13286" y="15622"/>
                </a:lnTo>
                <a:lnTo>
                  <a:pt x="13164" y="15647"/>
                </a:lnTo>
                <a:lnTo>
                  <a:pt x="13018" y="15647"/>
                </a:lnTo>
                <a:lnTo>
                  <a:pt x="13189" y="15476"/>
                </a:lnTo>
                <a:lnTo>
                  <a:pt x="13359" y="15257"/>
                </a:lnTo>
                <a:lnTo>
                  <a:pt x="13651" y="14868"/>
                </a:lnTo>
                <a:lnTo>
                  <a:pt x="13967" y="14381"/>
                </a:lnTo>
                <a:lnTo>
                  <a:pt x="14138" y="14138"/>
                </a:lnTo>
                <a:lnTo>
                  <a:pt x="14284" y="13870"/>
                </a:lnTo>
                <a:close/>
                <a:moveTo>
                  <a:pt x="5865" y="12094"/>
                </a:moveTo>
                <a:lnTo>
                  <a:pt x="5986" y="12167"/>
                </a:lnTo>
                <a:lnTo>
                  <a:pt x="6108" y="12216"/>
                </a:lnTo>
                <a:lnTo>
                  <a:pt x="5962" y="12386"/>
                </a:lnTo>
                <a:lnTo>
                  <a:pt x="5670" y="12800"/>
                </a:lnTo>
                <a:lnTo>
                  <a:pt x="5402" y="13238"/>
                </a:lnTo>
                <a:lnTo>
                  <a:pt x="4867" y="14114"/>
                </a:lnTo>
                <a:lnTo>
                  <a:pt x="4526" y="14600"/>
                </a:lnTo>
                <a:lnTo>
                  <a:pt x="4356" y="14819"/>
                </a:lnTo>
                <a:lnTo>
                  <a:pt x="4161" y="15038"/>
                </a:lnTo>
                <a:lnTo>
                  <a:pt x="4015" y="15209"/>
                </a:lnTo>
                <a:lnTo>
                  <a:pt x="3845" y="15355"/>
                </a:lnTo>
                <a:lnTo>
                  <a:pt x="3675" y="15525"/>
                </a:lnTo>
                <a:lnTo>
                  <a:pt x="3529" y="15671"/>
                </a:lnTo>
                <a:lnTo>
                  <a:pt x="2847" y="15695"/>
                </a:lnTo>
                <a:lnTo>
                  <a:pt x="2847" y="15695"/>
                </a:lnTo>
                <a:lnTo>
                  <a:pt x="3018" y="15501"/>
                </a:lnTo>
                <a:lnTo>
                  <a:pt x="3796" y="14625"/>
                </a:lnTo>
                <a:lnTo>
                  <a:pt x="4575" y="13797"/>
                </a:lnTo>
                <a:lnTo>
                  <a:pt x="4940" y="13359"/>
                </a:lnTo>
                <a:lnTo>
                  <a:pt x="5281" y="12921"/>
                </a:lnTo>
                <a:lnTo>
                  <a:pt x="5865" y="12094"/>
                </a:lnTo>
                <a:close/>
                <a:moveTo>
                  <a:pt x="5281" y="11364"/>
                </a:moveTo>
                <a:lnTo>
                  <a:pt x="5378" y="11607"/>
                </a:lnTo>
                <a:lnTo>
                  <a:pt x="5451" y="11729"/>
                </a:lnTo>
                <a:lnTo>
                  <a:pt x="5548" y="11851"/>
                </a:lnTo>
                <a:lnTo>
                  <a:pt x="5232" y="12289"/>
                </a:lnTo>
                <a:lnTo>
                  <a:pt x="4867" y="12800"/>
                </a:lnTo>
                <a:lnTo>
                  <a:pt x="4478" y="13286"/>
                </a:lnTo>
                <a:lnTo>
                  <a:pt x="3650" y="14211"/>
                </a:lnTo>
                <a:lnTo>
                  <a:pt x="3334" y="14576"/>
                </a:lnTo>
                <a:lnTo>
                  <a:pt x="2993" y="14941"/>
                </a:lnTo>
                <a:lnTo>
                  <a:pt x="2750" y="15330"/>
                </a:lnTo>
                <a:lnTo>
                  <a:pt x="2507" y="15720"/>
                </a:lnTo>
                <a:lnTo>
                  <a:pt x="2166" y="15695"/>
                </a:lnTo>
                <a:lnTo>
                  <a:pt x="1825" y="15647"/>
                </a:lnTo>
                <a:lnTo>
                  <a:pt x="1947" y="15525"/>
                </a:lnTo>
                <a:lnTo>
                  <a:pt x="2044" y="15403"/>
                </a:lnTo>
                <a:lnTo>
                  <a:pt x="2239" y="15111"/>
                </a:lnTo>
                <a:lnTo>
                  <a:pt x="2604" y="14625"/>
                </a:lnTo>
                <a:lnTo>
                  <a:pt x="3018" y="14162"/>
                </a:lnTo>
                <a:lnTo>
                  <a:pt x="3748" y="13311"/>
                </a:lnTo>
                <a:lnTo>
                  <a:pt x="4113" y="12897"/>
                </a:lnTo>
                <a:lnTo>
                  <a:pt x="4478" y="12459"/>
                </a:lnTo>
                <a:lnTo>
                  <a:pt x="4867" y="11924"/>
                </a:lnTo>
                <a:lnTo>
                  <a:pt x="5281" y="11364"/>
                </a:lnTo>
                <a:close/>
                <a:moveTo>
                  <a:pt x="5500" y="1"/>
                </a:moveTo>
                <a:lnTo>
                  <a:pt x="5086" y="50"/>
                </a:lnTo>
                <a:lnTo>
                  <a:pt x="4916" y="98"/>
                </a:lnTo>
                <a:lnTo>
                  <a:pt x="4721" y="147"/>
                </a:lnTo>
                <a:lnTo>
                  <a:pt x="4551" y="220"/>
                </a:lnTo>
                <a:lnTo>
                  <a:pt x="4405" y="293"/>
                </a:lnTo>
                <a:lnTo>
                  <a:pt x="4259" y="415"/>
                </a:lnTo>
                <a:lnTo>
                  <a:pt x="4137" y="512"/>
                </a:lnTo>
                <a:lnTo>
                  <a:pt x="4040" y="658"/>
                </a:lnTo>
                <a:lnTo>
                  <a:pt x="3991" y="828"/>
                </a:lnTo>
                <a:lnTo>
                  <a:pt x="3942" y="1072"/>
                </a:lnTo>
                <a:lnTo>
                  <a:pt x="3942" y="1388"/>
                </a:lnTo>
                <a:lnTo>
                  <a:pt x="3967" y="1704"/>
                </a:lnTo>
                <a:lnTo>
                  <a:pt x="4064" y="2020"/>
                </a:lnTo>
                <a:lnTo>
                  <a:pt x="4210" y="2288"/>
                </a:lnTo>
                <a:lnTo>
                  <a:pt x="4283" y="2434"/>
                </a:lnTo>
                <a:lnTo>
                  <a:pt x="4380" y="2556"/>
                </a:lnTo>
                <a:lnTo>
                  <a:pt x="4502" y="2653"/>
                </a:lnTo>
                <a:lnTo>
                  <a:pt x="4599" y="2726"/>
                </a:lnTo>
                <a:lnTo>
                  <a:pt x="4745" y="2799"/>
                </a:lnTo>
                <a:lnTo>
                  <a:pt x="4867" y="2823"/>
                </a:lnTo>
                <a:lnTo>
                  <a:pt x="4891" y="3213"/>
                </a:lnTo>
                <a:lnTo>
                  <a:pt x="4891" y="3578"/>
                </a:lnTo>
                <a:lnTo>
                  <a:pt x="4843" y="4332"/>
                </a:lnTo>
                <a:lnTo>
                  <a:pt x="4843" y="4965"/>
                </a:lnTo>
                <a:lnTo>
                  <a:pt x="4843" y="5622"/>
                </a:lnTo>
                <a:lnTo>
                  <a:pt x="4843" y="5914"/>
                </a:lnTo>
                <a:lnTo>
                  <a:pt x="4818" y="6206"/>
                </a:lnTo>
                <a:lnTo>
                  <a:pt x="4794" y="6473"/>
                </a:lnTo>
                <a:lnTo>
                  <a:pt x="4818" y="6619"/>
                </a:lnTo>
                <a:lnTo>
                  <a:pt x="4843" y="6765"/>
                </a:lnTo>
                <a:lnTo>
                  <a:pt x="4697" y="6911"/>
                </a:lnTo>
                <a:lnTo>
                  <a:pt x="4551" y="7082"/>
                </a:lnTo>
                <a:lnTo>
                  <a:pt x="4332" y="7447"/>
                </a:lnTo>
                <a:lnTo>
                  <a:pt x="3723" y="8250"/>
                </a:lnTo>
                <a:lnTo>
                  <a:pt x="3115" y="9077"/>
                </a:lnTo>
                <a:lnTo>
                  <a:pt x="2434" y="10074"/>
                </a:lnTo>
                <a:lnTo>
                  <a:pt x="1728" y="11072"/>
                </a:lnTo>
                <a:lnTo>
                  <a:pt x="1047" y="12045"/>
                </a:lnTo>
                <a:lnTo>
                  <a:pt x="706" y="12483"/>
                </a:lnTo>
                <a:lnTo>
                  <a:pt x="560" y="12702"/>
                </a:lnTo>
                <a:lnTo>
                  <a:pt x="487" y="12824"/>
                </a:lnTo>
                <a:lnTo>
                  <a:pt x="463" y="12946"/>
                </a:lnTo>
                <a:lnTo>
                  <a:pt x="366" y="13043"/>
                </a:lnTo>
                <a:lnTo>
                  <a:pt x="293" y="13116"/>
                </a:lnTo>
                <a:lnTo>
                  <a:pt x="147" y="13335"/>
                </a:lnTo>
                <a:lnTo>
                  <a:pt x="74" y="13578"/>
                </a:lnTo>
                <a:lnTo>
                  <a:pt x="1" y="13773"/>
                </a:lnTo>
                <a:lnTo>
                  <a:pt x="1" y="13968"/>
                </a:lnTo>
                <a:lnTo>
                  <a:pt x="25" y="14138"/>
                </a:lnTo>
                <a:lnTo>
                  <a:pt x="49" y="14333"/>
                </a:lnTo>
                <a:lnTo>
                  <a:pt x="122" y="14503"/>
                </a:lnTo>
                <a:lnTo>
                  <a:pt x="268" y="14868"/>
                </a:lnTo>
                <a:lnTo>
                  <a:pt x="414" y="15184"/>
                </a:lnTo>
                <a:lnTo>
                  <a:pt x="512" y="15355"/>
                </a:lnTo>
                <a:lnTo>
                  <a:pt x="633" y="15501"/>
                </a:lnTo>
                <a:lnTo>
                  <a:pt x="755" y="15647"/>
                </a:lnTo>
                <a:lnTo>
                  <a:pt x="876" y="15744"/>
                </a:lnTo>
                <a:lnTo>
                  <a:pt x="998" y="15841"/>
                </a:lnTo>
                <a:lnTo>
                  <a:pt x="1144" y="15939"/>
                </a:lnTo>
                <a:lnTo>
                  <a:pt x="1290" y="15987"/>
                </a:lnTo>
                <a:lnTo>
                  <a:pt x="1460" y="16060"/>
                </a:lnTo>
                <a:lnTo>
                  <a:pt x="1777" y="16133"/>
                </a:lnTo>
                <a:lnTo>
                  <a:pt x="2117" y="16182"/>
                </a:lnTo>
                <a:lnTo>
                  <a:pt x="2482" y="16182"/>
                </a:lnTo>
                <a:lnTo>
                  <a:pt x="2847" y="16158"/>
                </a:lnTo>
                <a:lnTo>
                  <a:pt x="5208" y="16060"/>
                </a:lnTo>
                <a:lnTo>
                  <a:pt x="6400" y="16012"/>
                </a:lnTo>
                <a:lnTo>
                  <a:pt x="7568" y="15987"/>
                </a:lnTo>
                <a:lnTo>
                  <a:pt x="8711" y="15987"/>
                </a:lnTo>
                <a:lnTo>
                  <a:pt x="9879" y="16036"/>
                </a:lnTo>
                <a:lnTo>
                  <a:pt x="10828" y="16036"/>
                </a:lnTo>
                <a:lnTo>
                  <a:pt x="11339" y="16060"/>
                </a:lnTo>
                <a:lnTo>
                  <a:pt x="11826" y="16109"/>
                </a:lnTo>
                <a:lnTo>
                  <a:pt x="11850" y="16158"/>
                </a:lnTo>
                <a:lnTo>
                  <a:pt x="11899" y="16182"/>
                </a:lnTo>
                <a:lnTo>
                  <a:pt x="11972" y="16206"/>
                </a:lnTo>
                <a:lnTo>
                  <a:pt x="12045" y="16206"/>
                </a:lnTo>
                <a:lnTo>
                  <a:pt x="12459" y="16182"/>
                </a:lnTo>
                <a:lnTo>
                  <a:pt x="13067" y="16182"/>
                </a:lnTo>
                <a:lnTo>
                  <a:pt x="13262" y="16158"/>
                </a:lnTo>
                <a:lnTo>
                  <a:pt x="13456" y="16109"/>
                </a:lnTo>
                <a:lnTo>
                  <a:pt x="13651" y="16060"/>
                </a:lnTo>
                <a:lnTo>
                  <a:pt x="13773" y="15987"/>
                </a:lnTo>
                <a:lnTo>
                  <a:pt x="13870" y="15914"/>
                </a:lnTo>
                <a:lnTo>
                  <a:pt x="14065" y="15744"/>
                </a:lnTo>
                <a:lnTo>
                  <a:pt x="14211" y="15549"/>
                </a:lnTo>
                <a:lnTo>
                  <a:pt x="14357" y="15330"/>
                </a:lnTo>
                <a:lnTo>
                  <a:pt x="14527" y="14990"/>
                </a:lnTo>
                <a:lnTo>
                  <a:pt x="14697" y="14673"/>
                </a:lnTo>
                <a:lnTo>
                  <a:pt x="14770" y="14503"/>
                </a:lnTo>
                <a:lnTo>
                  <a:pt x="14795" y="14308"/>
                </a:lnTo>
                <a:lnTo>
                  <a:pt x="14843" y="14138"/>
                </a:lnTo>
                <a:lnTo>
                  <a:pt x="14843" y="13943"/>
                </a:lnTo>
                <a:lnTo>
                  <a:pt x="14819" y="13749"/>
                </a:lnTo>
                <a:lnTo>
                  <a:pt x="14770" y="13578"/>
                </a:lnTo>
                <a:lnTo>
                  <a:pt x="14697" y="13408"/>
                </a:lnTo>
                <a:lnTo>
                  <a:pt x="14624" y="13262"/>
                </a:lnTo>
                <a:lnTo>
                  <a:pt x="14405" y="12970"/>
                </a:lnTo>
                <a:lnTo>
                  <a:pt x="14162" y="12702"/>
                </a:lnTo>
                <a:lnTo>
                  <a:pt x="13773" y="12240"/>
                </a:lnTo>
                <a:lnTo>
                  <a:pt x="13408" y="11753"/>
                </a:lnTo>
                <a:lnTo>
                  <a:pt x="13408" y="11705"/>
                </a:lnTo>
                <a:lnTo>
                  <a:pt x="13359" y="11680"/>
                </a:lnTo>
                <a:lnTo>
                  <a:pt x="13018" y="11145"/>
                </a:lnTo>
                <a:lnTo>
                  <a:pt x="12702" y="10610"/>
                </a:lnTo>
                <a:lnTo>
                  <a:pt x="12410" y="10074"/>
                </a:lnTo>
                <a:lnTo>
                  <a:pt x="12094" y="9563"/>
                </a:lnTo>
                <a:lnTo>
                  <a:pt x="11534" y="8736"/>
                </a:lnTo>
                <a:lnTo>
                  <a:pt x="10974" y="7909"/>
                </a:lnTo>
                <a:lnTo>
                  <a:pt x="10755" y="7593"/>
                </a:lnTo>
                <a:lnTo>
                  <a:pt x="10536" y="7276"/>
                </a:lnTo>
                <a:lnTo>
                  <a:pt x="10415" y="7130"/>
                </a:lnTo>
                <a:lnTo>
                  <a:pt x="10293" y="6984"/>
                </a:lnTo>
                <a:lnTo>
                  <a:pt x="10147" y="6863"/>
                </a:lnTo>
                <a:lnTo>
                  <a:pt x="10001" y="6765"/>
                </a:lnTo>
                <a:lnTo>
                  <a:pt x="10074" y="6595"/>
                </a:lnTo>
                <a:lnTo>
                  <a:pt x="10123" y="6400"/>
                </a:lnTo>
                <a:lnTo>
                  <a:pt x="10147" y="6206"/>
                </a:lnTo>
                <a:lnTo>
                  <a:pt x="10171" y="5987"/>
                </a:lnTo>
                <a:lnTo>
                  <a:pt x="10171" y="5573"/>
                </a:lnTo>
                <a:lnTo>
                  <a:pt x="10147" y="5184"/>
                </a:lnTo>
                <a:lnTo>
                  <a:pt x="10147" y="4016"/>
                </a:lnTo>
                <a:lnTo>
                  <a:pt x="10147" y="3724"/>
                </a:lnTo>
                <a:lnTo>
                  <a:pt x="10123" y="3432"/>
                </a:lnTo>
                <a:lnTo>
                  <a:pt x="10074" y="3140"/>
                </a:lnTo>
                <a:lnTo>
                  <a:pt x="10025" y="2848"/>
                </a:lnTo>
                <a:lnTo>
                  <a:pt x="10317" y="2580"/>
                </a:lnTo>
                <a:lnTo>
                  <a:pt x="10609" y="2288"/>
                </a:lnTo>
                <a:lnTo>
                  <a:pt x="10755" y="2142"/>
                </a:lnTo>
                <a:lnTo>
                  <a:pt x="10877" y="1996"/>
                </a:lnTo>
                <a:lnTo>
                  <a:pt x="10974" y="1826"/>
                </a:lnTo>
                <a:lnTo>
                  <a:pt x="11072" y="1631"/>
                </a:lnTo>
                <a:lnTo>
                  <a:pt x="11096" y="1436"/>
                </a:lnTo>
                <a:lnTo>
                  <a:pt x="11096" y="1266"/>
                </a:lnTo>
                <a:lnTo>
                  <a:pt x="11047" y="1096"/>
                </a:lnTo>
                <a:lnTo>
                  <a:pt x="10974" y="950"/>
                </a:lnTo>
                <a:lnTo>
                  <a:pt x="10877" y="804"/>
                </a:lnTo>
                <a:lnTo>
                  <a:pt x="10755" y="682"/>
                </a:lnTo>
                <a:lnTo>
                  <a:pt x="10609" y="561"/>
                </a:lnTo>
                <a:lnTo>
                  <a:pt x="10463" y="463"/>
                </a:lnTo>
                <a:lnTo>
                  <a:pt x="10269" y="366"/>
                </a:lnTo>
                <a:lnTo>
                  <a:pt x="10074" y="293"/>
                </a:lnTo>
                <a:lnTo>
                  <a:pt x="9855" y="244"/>
                </a:lnTo>
                <a:lnTo>
                  <a:pt x="9636" y="196"/>
                </a:lnTo>
                <a:lnTo>
                  <a:pt x="9198" y="171"/>
                </a:lnTo>
                <a:lnTo>
                  <a:pt x="8784" y="147"/>
                </a:lnTo>
                <a:lnTo>
                  <a:pt x="7665" y="123"/>
                </a:lnTo>
                <a:lnTo>
                  <a:pt x="7106" y="98"/>
                </a:lnTo>
                <a:lnTo>
                  <a:pt x="6546" y="50"/>
                </a:lnTo>
                <a:lnTo>
                  <a:pt x="6230" y="1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41EE5B-4C0A-4180-8A35-45BD35DE5D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239" y="1438189"/>
            <a:ext cx="3758701" cy="2117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9292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3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sp>
        <p:nvSpPr>
          <p:cNvPr id="158" name="Google Shape;158;p23"/>
          <p:cNvSpPr txBox="1">
            <a:spLocks noGrp="1"/>
          </p:cNvSpPr>
          <p:nvPr>
            <p:ph type="title" idx="4294967295"/>
          </p:nvPr>
        </p:nvSpPr>
        <p:spPr>
          <a:xfrm>
            <a:off x="2105300" y="475571"/>
            <a:ext cx="6068400" cy="69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 dirty="0"/>
              <a:t>Future Expansion</a:t>
            </a:r>
          </a:p>
        </p:txBody>
      </p:sp>
      <p:sp>
        <p:nvSpPr>
          <p:cNvPr id="2" name="Google Shape;140;p21">
            <a:extLst>
              <a:ext uri="{FF2B5EF4-FFF2-40B4-BE49-F238E27FC236}">
                <a16:creationId xmlns:a16="http://schemas.microsoft.com/office/drawing/2014/main" id="{28FA58E3-EAF0-DB98-8D5D-B6A116F827B0}"/>
              </a:ext>
            </a:extLst>
          </p:cNvPr>
          <p:cNvSpPr txBox="1">
            <a:spLocks/>
          </p:cNvSpPr>
          <p:nvPr/>
        </p:nvSpPr>
        <p:spPr>
          <a:xfrm>
            <a:off x="1251344" y="1020352"/>
            <a:ext cx="7196706" cy="28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nos"/>
              <a:buChar char="◈"/>
              <a:defRPr sz="3000" b="0" i="0" u="none" strike="noStrike" cap="none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nos"/>
              <a:buChar char="◆"/>
              <a:defRPr sz="2400" b="0" i="0" u="none" strike="noStrike" cap="none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nos"/>
              <a:buChar char="◇"/>
              <a:defRPr sz="2400" b="0" i="0" u="none" strike="noStrike" cap="none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nos"/>
              <a:buChar char="⬥"/>
              <a:defRPr sz="1800" b="0" i="0" u="none" strike="noStrike" cap="none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nos"/>
              <a:buChar char="⬦"/>
              <a:defRPr sz="1800" b="0" i="0" u="none" strike="noStrike" cap="none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nos"/>
              <a:buChar char="⬦"/>
              <a:defRPr sz="1800" b="0" i="0" u="none" strike="noStrike" cap="none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nos"/>
              <a:buChar char="⬦"/>
              <a:defRPr sz="1800" b="0" i="0" u="none" strike="noStrike" cap="none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nos"/>
              <a:buChar char="⬦"/>
              <a:defRPr sz="1800" b="0" i="0" u="none" strike="noStrike" cap="none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nos"/>
              <a:buChar char="⬦"/>
              <a:defRPr sz="1800" b="0" i="0" u="none" strike="noStrike" cap="none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9pPr>
          </a:lstStyle>
          <a:p>
            <a:pPr indent="-387350">
              <a:buSzPts val="2500"/>
            </a:pPr>
            <a:r>
              <a:rPr lang="en-US" sz="2400" b="1" dirty="0"/>
              <a:t>Open World Interactions: </a:t>
            </a:r>
            <a:r>
              <a:rPr lang="en-US" sz="2400" dirty="0"/>
              <a:t>Expand content while waiting for new story pages to load.</a:t>
            </a:r>
          </a:p>
          <a:p>
            <a:pPr indent="-387350">
              <a:buSzPts val="2500"/>
            </a:pPr>
            <a:endParaRPr lang="he-IL" sz="2400" dirty="0"/>
          </a:p>
          <a:p>
            <a:pPr indent="-387350">
              <a:buSzPts val="2500"/>
            </a:pPr>
            <a:r>
              <a:rPr lang="en-US" sz="2400" b="1" dirty="0"/>
              <a:t>AI generation: </a:t>
            </a:r>
            <a:r>
              <a:rPr lang="en-US" sz="2400" dirty="0"/>
              <a:t>Faster AI generation will enhance gameplay flow and experience.</a:t>
            </a:r>
          </a:p>
          <a:p>
            <a:pPr indent="-387350">
              <a:buSzPts val="2500"/>
            </a:pPr>
            <a:endParaRPr lang="en-US" sz="2400" dirty="0"/>
          </a:p>
          <a:p>
            <a:pPr indent="-387350">
              <a:buSzPts val="2500"/>
            </a:pPr>
            <a:r>
              <a:rPr lang="en-US" sz="2400" b="1" dirty="0"/>
              <a:t>Adaptive Weather/Time of Day: </a:t>
            </a:r>
            <a:r>
              <a:rPr lang="en-US" sz="2400" dirty="0"/>
              <a:t>adapt the weather and time of day according to the story. </a:t>
            </a:r>
            <a:endParaRPr lang="en-GB" sz="2400" dirty="0"/>
          </a:p>
        </p:txBody>
      </p:sp>
      <p:sp>
        <p:nvSpPr>
          <p:cNvPr id="5" name="Google Shape;124;p20">
            <a:extLst>
              <a:ext uri="{FF2B5EF4-FFF2-40B4-BE49-F238E27FC236}">
                <a16:creationId xmlns:a16="http://schemas.microsoft.com/office/drawing/2014/main" id="{53C63BB1-8AD8-45C7-9EDD-ADA69DD48666}"/>
              </a:ext>
            </a:extLst>
          </p:cNvPr>
          <p:cNvSpPr/>
          <p:nvPr/>
        </p:nvSpPr>
        <p:spPr>
          <a:xfrm>
            <a:off x="1556604" y="543546"/>
            <a:ext cx="548692" cy="631925"/>
          </a:xfrm>
          <a:custGeom>
            <a:avLst/>
            <a:gdLst/>
            <a:ahLst/>
            <a:cxnLst/>
            <a:rect l="l" t="t" r="r" b="b"/>
            <a:pathLst>
              <a:path w="15817" h="18981" extrusionOk="0">
                <a:moveTo>
                  <a:pt x="11364" y="1"/>
                </a:moveTo>
                <a:lnTo>
                  <a:pt x="11242" y="25"/>
                </a:lnTo>
                <a:lnTo>
                  <a:pt x="11169" y="74"/>
                </a:lnTo>
                <a:lnTo>
                  <a:pt x="11096" y="171"/>
                </a:lnTo>
                <a:lnTo>
                  <a:pt x="10780" y="731"/>
                </a:lnTo>
                <a:lnTo>
                  <a:pt x="10634" y="999"/>
                </a:lnTo>
                <a:lnTo>
                  <a:pt x="10537" y="1315"/>
                </a:lnTo>
                <a:lnTo>
                  <a:pt x="10512" y="1388"/>
                </a:lnTo>
                <a:lnTo>
                  <a:pt x="10537" y="1461"/>
                </a:lnTo>
                <a:lnTo>
                  <a:pt x="10585" y="1534"/>
                </a:lnTo>
                <a:lnTo>
                  <a:pt x="10634" y="1583"/>
                </a:lnTo>
                <a:lnTo>
                  <a:pt x="10707" y="1607"/>
                </a:lnTo>
                <a:lnTo>
                  <a:pt x="10804" y="1631"/>
                </a:lnTo>
                <a:lnTo>
                  <a:pt x="10877" y="1607"/>
                </a:lnTo>
                <a:lnTo>
                  <a:pt x="10950" y="1558"/>
                </a:lnTo>
                <a:lnTo>
                  <a:pt x="11145" y="1315"/>
                </a:lnTo>
                <a:lnTo>
                  <a:pt x="11291" y="1047"/>
                </a:lnTo>
                <a:lnTo>
                  <a:pt x="11510" y="731"/>
                </a:lnTo>
                <a:lnTo>
                  <a:pt x="11583" y="682"/>
                </a:lnTo>
                <a:lnTo>
                  <a:pt x="11656" y="609"/>
                </a:lnTo>
                <a:lnTo>
                  <a:pt x="11705" y="463"/>
                </a:lnTo>
                <a:lnTo>
                  <a:pt x="11729" y="342"/>
                </a:lnTo>
                <a:lnTo>
                  <a:pt x="11705" y="220"/>
                </a:lnTo>
                <a:lnTo>
                  <a:pt x="11656" y="123"/>
                </a:lnTo>
                <a:lnTo>
                  <a:pt x="11583" y="50"/>
                </a:lnTo>
                <a:lnTo>
                  <a:pt x="11486" y="25"/>
                </a:lnTo>
                <a:lnTo>
                  <a:pt x="11461" y="1"/>
                </a:lnTo>
                <a:close/>
                <a:moveTo>
                  <a:pt x="3821" y="171"/>
                </a:moveTo>
                <a:lnTo>
                  <a:pt x="3748" y="196"/>
                </a:lnTo>
                <a:lnTo>
                  <a:pt x="3699" y="244"/>
                </a:lnTo>
                <a:lnTo>
                  <a:pt x="3651" y="317"/>
                </a:lnTo>
                <a:lnTo>
                  <a:pt x="3651" y="390"/>
                </a:lnTo>
                <a:lnTo>
                  <a:pt x="3651" y="463"/>
                </a:lnTo>
                <a:lnTo>
                  <a:pt x="3699" y="634"/>
                </a:lnTo>
                <a:lnTo>
                  <a:pt x="3772" y="804"/>
                </a:lnTo>
                <a:lnTo>
                  <a:pt x="3943" y="1120"/>
                </a:lnTo>
                <a:lnTo>
                  <a:pt x="4113" y="1461"/>
                </a:lnTo>
                <a:lnTo>
                  <a:pt x="4259" y="1802"/>
                </a:lnTo>
                <a:lnTo>
                  <a:pt x="4332" y="1923"/>
                </a:lnTo>
                <a:lnTo>
                  <a:pt x="4429" y="1996"/>
                </a:lnTo>
                <a:lnTo>
                  <a:pt x="4527" y="2021"/>
                </a:lnTo>
                <a:lnTo>
                  <a:pt x="4624" y="1996"/>
                </a:lnTo>
                <a:lnTo>
                  <a:pt x="4721" y="1972"/>
                </a:lnTo>
                <a:lnTo>
                  <a:pt x="4794" y="1899"/>
                </a:lnTo>
                <a:lnTo>
                  <a:pt x="4843" y="1777"/>
                </a:lnTo>
                <a:lnTo>
                  <a:pt x="4843" y="1656"/>
                </a:lnTo>
                <a:lnTo>
                  <a:pt x="4794" y="1461"/>
                </a:lnTo>
                <a:lnTo>
                  <a:pt x="4697" y="1266"/>
                </a:lnTo>
                <a:lnTo>
                  <a:pt x="4502" y="901"/>
                </a:lnTo>
                <a:lnTo>
                  <a:pt x="4283" y="536"/>
                </a:lnTo>
                <a:lnTo>
                  <a:pt x="4162" y="390"/>
                </a:lnTo>
                <a:lnTo>
                  <a:pt x="4040" y="244"/>
                </a:lnTo>
                <a:lnTo>
                  <a:pt x="3967" y="196"/>
                </a:lnTo>
                <a:lnTo>
                  <a:pt x="3894" y="171"/>
                </a:lnTo>
                <a:close/>
                <a:moveTo>
                  <a:pt x="15452" y="4405"/>
                </a:moveTo>
                <a:lnTo>
                  <a:pt x="15379" y="4429"/>
                </a:lnTo>
                <a:lnTo>
                  <a:pt x="15306" y="4454"/>
                </a:lnTo>
                <a:lnTo>
                  <a:pt x="15135" y="4551"/>
                </a:lnTo>
                <a:lnTo>
                  <a:pt x="14941" y="4600"/>
                </a:lnTo>
                <a:lnTo>
                  <a:pt x="14551" y="4697"/>
                </a:lnTo>
                <a:lnTo>
                  <a:pt x="14357" y="4746"/>
                </a:lnTo>
                <a:lnTo>
                  <a:pt x="14162" y="4819"/>
                </a:lnTo>
                <a:lnTo>
                  <a:pt x="14016" y="4916"/>
                </a:lnTo>
                <a:lnTo>
                  <a:pt x="13870" y="5062"/>
                </a:lnTo>
                <a:lnTo>
                  <a:pt x="13822" y="5135"/>
                </a:lnTo>
                <a:lnTo>
                  <a:pt x="13822" y="5232"/>
                </a:lnTo>
                <a:lnTo>
                  <a:pt x="13846" y="5330"/>
                </a:lnTo>
                <a:lnTo>
                  <a:pt x="13895" y="5354"/>
                </a:lnTo>
                <a:lnTo>
                  <a:pt x="13943" y="5354"/>
                </a:lnTo>
                <a:lnTo>
                  <a:pt x="14138" y="5378"/>
                </a:lnTo>
                <a:lnTo>
                  <a:pt x="14357" y="5378"/>
                </a:lnTo>
                <a:lnTo>
                  <a:pt x="14600" y="5354"/>
                </a:lnTo>
                <a:lnTo>
                  <a:pt x="14819" y="5330"/>
                </a:lnTo>
                <a:lnTo>
                  <a:pt x="15038" y="5257"/>
                </a:lnTo>
                <a:lnTo>
                  <a:pt x="15257" y="5208"/>
                </a:lnTo>
                <a:lnTo>
                  <a:pt x="15452" y="5111"/>
                </a:lnTo>
                <a:lnTo>
                  <a:pt x="15646" y="5038"/>
                </a:lnTo>
                <a:lnTo>
                  <a:pt x="15719" y="4989"/>
                </a:lnTo>
                <a:lnTo>
                  <a:pt x="15768" y="4940"/>
                </a:lnTo>
                <a:lnTo>
                  <a:pt x="15817" y="4819"/>
                </a:lnTo>
                <a:lnTo>
                  <a:pt x="15792" y="4697"/>
                </a:lnTo>
                <a:lnTo>
                  <a:pt x="15768" y="4575"/>
                </a:lnTo>
                <a:lnTo>
                  <a:pt x="15671" y="4478"/>
                </a:lnTo>
                <a:lnTo>
                  <a:pt x="15573" y="4429"/>
                </a:lnTo>
                <a:lnTo>
                  <a:pt x="15452" y="4405"/>
                </a:lnTo>
                <a:close/>
                <a:moveTo>
                  <a:pt x="317" y="4697"/>
                </a:moveTo>
                <a:lnTo>
                  <a:pt x="220" y="4721"/>
                </a:lnTo>
                <a:lnTo>
                  <a:pt x="122" y="4746"/>
                </a:lnTo>
                <a:lnTo>
                  <a:pt x="25" y="4794"/>
                </a:lnTo>
                <a:lnTo>
                  <a:pt x="1" y="4867"/>
                </a:lnTo>
                <a:lnTo>
                  <a:pt x="1" y="4965"/>
                </a:lnTo>
                <a:lnTo>
                  <a:pt x="49" y="5038"/>
                </a:lnTo>
                <a:lnTo>
                  <a:pt x="195" y="5184"/>
                </a:lnTo>
                <a:lnTo>
                  <a:pt x="390" y="5305"/>
                </a:lnTo>
                <a:lnTo>
                  <a:pt x="779" y="5524"/>
                </a:lnTo>
                <a:lnTo>
                  <a:pt x="1169" y="5743"/>
                </a:lnTo>
                <a:lnTo>
                  <a:pt x="1388" y="5841"/>
                </a:lnTo>
                <a:lnTo>
                  <a:pt x="1582" y="5938"/>
                </a:lnTo>
                <a:lnTo>
                  <a:pt x="1655" y="5962"/>
                </a:lnTo>
                <a:lnTo>
                  <a:pt x="1801" y="5962"/>
                </a:lnTo>
                <a:lnTo>
                  <a:pt x="1850" y="5938"/>
                </a:lnTo>
                <a:lnTo>
                  <a:pt x="1923" y="5841"/>
                </a:lnTo>
                <a:lnTo>
                  <a:pt x="1972" y="5743"/>
                </a:lnTo>
                <a:lnTo>
                  <a:pt x="1996" y="5622"/>
                </a:lnTo>
                <a:lnTo>
                  <a:pt x="1972" y="5476"/>
                </a:lnTo>
                <a:lnTo>
                  <a:pt x="1899" y="5378"/>
                </a:lnTo>
                <a:lnTo>
                  <a:pt x="1826" y="5330"/>
                </a:lnTo>
                <a:lnTo>
                  <a:pt x="1777" y="5305"/>
                </a:lnTo>
                <a:lnTo>
                  <a:pt x="1582" y="5208"/>
                </a:lnTo>
                <a:lnTo>
                  <a:pt x="1388" y="5111"/>
                </a:lnTo>
                <a:lnTo>
                  <a:pt x="974" y="4892"/>
                </a:lnTo>
                <a:lnTo>
                  <a:pt x="755" y="4794"/>
                </a:lnTo>
                <a:lnTo>
                  <a:pt x="536" y="4721"/>
                </a:lnTo>
                <a:lnTo>
                  <a:pt x="317" y="4697"/>
                </a:lnTo>
                <a:close/>
                <a:moveTo>
                  <a:pt x="8809" y="6936"/>
                </a:moveTo>
                <a:lnTo>
                  <a:pt x="8736" y="6984"/>
                </a:lnTo>
                <a:lnTo>
                  <a:pt x="8663" y="7057"/>
                </a:lnTo>
                <a:lnTo>
                  <a:pt x="8566" y="7252"/>
                </a:lnTo>
                <a:lnTo>
                  <a:pt x="8468" y="7495"/>
                </a:lnTo>
                <a:lnTo>
                  <a:pt x="8420" y="7739"/>
                </a:lnTo>
                <a:lnTo>
                  <a:pt x="8395" y="7958"/>
                </a:lnTo>
                <a:lnTo>
                  <a:pt x="8395" y="8128"/>
                </a:lnTo>
                <a:lnTo>
                  <a:pt x="8322" y="8177"/>
                </a:lnTo>
                <a:lnTo>
                  <a:pt x="8201" y="8225"/>
                </a:lnTo>
                <a:lnTo>
                  <a:pt x="8079" y="8250"/>
                </a:lnTo>
                <a:lnTo>
                  <a:pt x="7982" y="8225"/>
                </a:lnTo>
                <a:lnTo>
                  <a:pt x="7909" y="8201"/>
                </a:lnTo>
                <a:lnTo>
                  <a:pt x="7982" y="8079"/>
                </a:lnTo>
                <a:lnTo>
                  <a:pt x="8055" y="7933"/>
                </a:lnTo>
                <a:lnTo>
                  <a:pt x="8103" y="7812"/>
                </a:lnTo>
                <a:lnTo>
                  <a:pt x="8103" y="7666"/>
                </a:lnTo>
                <a:lnTo>
                  <a:pt x="8103" y="7520"/>
                </a:lnTo>
                <a:lnTo>
                  <a:pt x="8055" y="7398"/>
                </a:lnTo>
                <a:lnTo>
                  <a:pt x="7957" y="7252"/>
                </a:lnTo>
                <a:lnTo>
                  <a:pt x="7836" y="7130"/>
                </a:lnTo>
                <a:lnTo>
                  <a:pt x="7763" y="7082"/>
                </a:lnTo>
                <a:lnTo>
                  <a:pt x="7617" y="7082"/>
                </a:lnTo>
                <a:lnTo>
                  <a:pt x="7544" y="7130"/>
                </a:lnTo>
                <a:lnTo>
                  <a:pt x="7446" y="7252"/>
                </a:lnTo>
                <a:lnTo>
                  <a:pt x="7373" y="7374"/>
                </a:lnTo>
                <a:lnTo>
                  <a:pt x="7325" y="7495"/>
                </a:lnTo>
                <a:lnTo>
                  <a:pt x="7300" y="7641"/>
                </a:lnTo>
                <a:lnTo>
                  <a:pt x="7300" y="7787"/>
                </a:lnTo>
                <a:lnTo>
                  <a:pt x="7300" y="7909"/>
                </a:lnTo>
                <a:lnTo>
                  <a:pt x="7325" y="8055"/>
                </a:lnTo>
                <a:lnTo>
                  <a:pt x="7373" y="8177"/>
                </a:lnTo>
                <a:lnTo>
                  <a:pt x="7179" y="8298"/>
                </a:lnTo>
                <a:lnTo>
                  <a:pt x="7081" y="8323"/>
                </a:lnTo>
                <a:lnTo>
                  <a:pt x="6984" y="8347"/>
                </a:lnTo>
                <a:lnTo>
                  <a:pt x="6911" y="8371"/>
                </a:lnTo>
                <a:lnTo>
                  <a:pt x="6814" y="8347"/>
                </a:lnTo>
                <a:lnTo>
                  <a:pt x="6692" y="8298"/>
                </a:lnTo>
                <a:lnTo>
                  <a:pt x="6570" y="8201"/>
                </a:lnTo>
                <a:lnTo>
                  <a:pt x="6497" y="8055"/>
                </a:lnTo>
                <a:lnTo>
                  <a:pt x="6449" y="7909"/>
                </a:lnTo>
                <a:lnTo>
                  <a:pt x="6449" y="7739"/>
                </a:lnTo>
                <a:lnTo>
                  <a:pt x="6497" y="7544"/>
                </a:lnTo>
                <a:lnTo>
                  <a:pt x="6497" y="7520"/>
                </a:lnTo>
                <a:lnTo>
                  <a:pt x="6473" y="7520"/>
                </a:lnTo>
                <a:lnTo>
                  <a:pt x="6449" y="7495"/>
                </a:lnTo>
                <a:lnTo>
                  <a:pt x="6424" y="7520"/>
                </a:lnTo>
                <a:lnTo>
                  <a:pt x="6327" y="7617"/>
                </a:lnTo>
                <a:lnTo>
                  <a:pt x="6254" y="7739"/>
                </a:lnTo>
                <a:lnTo>
                  <a:pt x="6230" y="7836"/>
                </a:lnTo>
                <a:lnTo>
                  <a:pt x="6206" y="7958"/>
                </a:lnTo>
                <a:lnTo>
                  <a:pt x="6206" y="8055"/>
                </a:lnTo>
                <a:lnTo>
                  <a:pt x="6206" y="8177"/>
                </a:lnTo>
                <a:lnTo>
                  <a:pt x="6254" y="8274"/>
                </a:lnTo>
                <a:lnTo>
                  <a:pt x="6303" y="8371"/>
                </a:lnTo>
                <a:lnTo>
                  <a:pt x="6376" y="8469"/>
                </a:lnTo>
                <a:lnTo>
                  <a:pt x="6449" y="8542"/>
                </a:lnTo>
                <a:lnTo>
                  <a:pt x="6546" y="8615"/>
                </a:lnTo>
                <a:lnTo>
                  <a:pt x="6643" y="8663"/>
                </a:lnTo>
                <a:lnTo>
                  <a:pt x="6765" y="8712"/>
                </a:lnTo>
                <a:lnTo>
                  <a:pt x="6862" y="8736"/>
                </a:lnTo>
                <a:lnTo>
                  <a:pt x="7008" y="8736"/>
                </a:lnTo>
                <a:lnTo>
                  <a:pt x="7130" y="8712"/>
                </a:lnTo>
                <a:lnTo>
                  <a:pt x="7349" y="8615"/>
                </a:lnTo>
                <a:lnTo>
                  <a:pt x="7592" y="8493"/>
                </a:lnTo>
                <a:lnTo>
                  <a:pt x="7690" y="8566"/>
                </a:lnTo>
                <a:lnTo>
                  <a:pt x="7836" y="8639"/>
                </a:lnTo>
                <a:lnTo>
                  <a:pt x="7982" y="8663"/>
                </a:lnTo>
                <a:lnTo>
                  <a:pt x="8128" y="8688"/>
                </a:lnTo>
                <a:lnTo>
                  <a:pt x="8225" y="8688"/>
                </a:lnTo>
                <a:lnTo>
                  <a:pt x="8347" y="8663"/>
                </a:lnTo>
                <a:lnTo>
                  <a:pt x="8566" y="8566"/>
                </a:lnTo>
                <a:lnTo>
                  <a:pt x="8639" y="8663"/>
                </a:lnTo>
                <a:lnTo>
                  <a:pt x="8736" y="8736"/>
                </a:lnTo>
                <a:lnTo>
                  <a:pt x="8833" y="8809"/>
                </a:lnTo>
                <a:lnTo>
                  <a:pt x="8931" y="8858"/>
                </a:lnTo>
                <a:lnTo>
                  <a:pt x="9174" y="8907"/>
                </a:lnTo>
                <a:lnTo>
                  <a:pt x="9417" y="8931"/>
                </a:lnTo>
                <a:lnTo>
                  <a:pt x="9661" y="8882"/>
                </a:lnTo>
                <a:lnTo>
                  <a:pt x="9880" y="8809"/>
                </a:lnTo>
                <a:lnTo>
                  <a:pt x="9977" y="8736"/>
                </a:lnTo>
                <a:lnTo>
                  <a:pt x="10074" y="8663"/>
                </a:lnTo>
                <a:lnTo>
                  <a:pt x="10172" y="8566"/>
                </a:lnTo>
                <a:lnTo>
                  <a:pt x="10269" y="8469"/>
                </a:lnTo>
                <a:lnTo>
                  <a:pt x="10293" y="8396"/>
                </a:lnTo>
                <a:lnTo>
                  <a:pt x="10293" y="8347"/>
                </a:lnTo>
                <a:lnTo>
                  <a:pt x="10269" y="8298"/>
                </a:lnTo>
                <a:lnTo>
                  <a:pt x="10245" y="8250"/>
                </a:lnTo>
                <a:lnTo>
                  <a:pt x="10172" y="8225"/>
                </a:lnTo>
                <a:lnTo>
                  <a:pt x="10123" y="8201"/>
                </a:lnTo>
                <a:lnTo>
                  <a:pt x="10001" y="8201"/>
                </a:lnTo>
                <a:lnTo>
                  <a:pt x="9782" y="8323"/>
                </a:lnTo>
                <a:lnTo>
                  <a:pt x="9563" y="8420"/>
                </a:lnTo>
                <a:lnTo>
                  <a:pt x="9442" y="8444"/>
                </a:lnTo>
                <a:lnTo>
                  <a:pt x="9344" y="8469"/>
                </a:lnTo>
                <a:lnTo>
                  <a:pt x="9223" y="8469"/>
                </a:lnTo>
                <a:lnTo>
                  <a:pt x="9101" y="8420"/>
                </a:lnTo>
                <a:lnTo>
                  <a:pt x="9004" y="8347"/>
                </a:lnTo>
                <a:lnTo>
                  <a:pt x="8931" y="8274"/>
                </a:lnTo>
                <a:lnTo>
                  <a:pt x="9052" y="8128"/>
                </a:lnTo>
                <a:lnTo>
                  <a:pt x="9150" y="7982"/>
                </a:lnTo>
                <a:lnTo>
                  <a:pt x="9247" y="7836"/>
                </a:lnTo>
                <a:lnTo>
                  <a:pt x="9296" y="7666"/>
                </a:lnTo>
                <a:lnTo>
                  <a:pt x="9320" y="7495"/>
                </a:lnTo>
                <a:lnTo>
                  <a:pt x="9296" y="7349"/>
                </a:lnTo>
                <a:lnTo>
                  <a:pt x="9247" y="7203"/>
                </a:lnTo>
                <a:lnTo>
                  <a:pt x="9150" y="7057"/>
                </a:lnTo>
                <a:lnTo>
                  <a:pt x="9052" y="6984"/>
                </a:lnTo>
                <a:lnTo>
                  <a:pt x="8955" y="6936"/>
                </a:lnTo>
                <a:close/>
                <a:moveTo>
                  <a:pt x="1947" y="9710"/>
                </a:moveTo>
                <a:lnTo>
                  <a:pt x="1801" y="9758"/>
                </a:lnTo>
                <a:lnTo>
                  <a:pt x="1582" y="9856"/>
                </a:lnTo>
                <a:lnTo>
                  <a:pt x="1363" y="10002"/>
                </a:lnTo>
                <a:lnTo>
                  <a:pt x="925" y="10294"/>
                </a:lnTo>
                <a:lnTo>
                  <a:pt x="706" y="10415"/>
                </a:lnTo>
                <a:lnTo>
                  <a:pt x="585" y="10513"/>
                </a:lnTo>
                <a:lnTo>
                  <a:pt x="463" y="10610"/>
                </a:lnTo>
                <a:lnTo>
                  <a:pt x="366" y="10707"/>
                </a:lnTo>
                <a:lnTo>
                  <a:pt x="317" y="10829"/>
                </a:lnTo>
                <a:lnTo>
                  <a:pt x="317" y="10878"/>
                </a:lnTo>
                <a:lnTo>
                  <a:pt x="341" y="10926"/>
                </a:lnTo>
                <a:lnTo>
                  <a:pt x="366" y="10999"/>
                </a:lnTo>
                <a:lnTo>
                  <a:pt x="439" y="11048"/>
                </a:lnTo>
                <a:lnTo>
                  <a:pt x="536" y="11097"/>
                </a:lnTo>
                <a:lnTo>
                  <a:pt x="633" y="11097"/>
                </a:lnTo>
                <a:lnTo>
                  <a:pt x="755" y="11072"/>
                </a:lnTo>
                <a:lnTo>
                  <a:pt x="877" y="11048"/>
                </a:lnTo>
                <a:lnTo>
                  <a:pt x="1120" y="10926"/>
                </a:lnTo>
                <a:lnTo>
                  <a:pt x="1315" y="10829"/>
                </a:lnTo>
                <a:lnTo>
                  <a:pt x="1728" y="10610"/>
                </a:lnTo>
                <a:lnTo>
                  <a:pt x="1947" y="10488"/>
                </a:lnTo>
                <a:lnTo>
                  <a:pt x="2142" y="10342"/>
                </a:lnTo>
                <a:lnTo>
                  <a:pt x="2264" y="10245"/>
                </a:lnTo>
                <a:lnTo>
                  <a:pt x="2312" y="10123"/>
                </a:lnTo>
                <a:lnTo>
                  <a:pt x="2312" y="10002"/>
                </a:lnTo>
                <a:lnTo>
                  <a:pt x="2264" y="9880"/>
                </a:lnTo>
                <a:lnTo>
                  <a:pt x="2191" y="9783"/>
                </a:lnTo>
                <a:lnTo>
                  <a:pt x="2069" y="9734"/>
                </a:lnTo>
                <a:lnTo>
                  <a:pt x="1947" y="9710"/>
                </a:lnTo>
                <a:close/>
                <a:moveTo>
                  <a:pt x="14065" y="10026"/>
                </a:moveTo>
                <a:lnTo>
                  <a:pt x="13895" y="10050"/>
                </a:lnTo>
                <a:lnTo>
                  <a:pt x="13846" y="10075"/>
                </a:lnTo>
                <a:lnTo>
                  <a:pt x="13797" y="10123"/>
                </a:lnTo>
                <a:lnTo>
                  <a:pt x="13773" y="10172"/>
                </a:lnTo>
                <a:lnTo>
                  <a:pt x="13749" y="10221"/>
                </a:lnTo>
                <a:lnTo>
                  <a:pt x="13773" y="10318"/>
                </a:lnTo>
                <a:lnTo>
                  <a:pt x="13797" y="10367"/>
                </a:lnTo>
                <a:lnTo>
                  <a:pt x="13846" y="10415"/>
                </a:lnTo>
                <a:lnTo>
                  <a:pt x="14138" y="10586"/>
                </a:lnTo>
                <a:lnTo>
                  <a:pt x="14454" y="10756"/>
                </a:lnTo>
                <a:lnTo>
                  <a:pt x="14624" y="10878"/>
                </a:lnTo>
                <a:lnTo>
                  <a:pt x="14819" y="10975"/>
                </a:lnTo>
                <a:lnTo>
                  <a:pt x="15014" y="11048"/>
                </a:lnTo>
                <a:lnTo>
                  <a:pt x="15208" y="11097"/>
                </a:lnTo>
                <a:lnTo>
                  <a:pt x="15379" y="11097"/>
                </a:lnTo>
                <a:lnTo>
                  <a:pt x="15427" y="11072"/>
                </a:lnTo>
                <a:lnTo>
                  <a:pt x="15500" y="11024"/>
                </a:lnTo>
                <a:lnTo>
                  <a:pt x="15573" y="10951"/>
                </a:lnTo>
                <a:lnTo>
                  <a:pt x="15598" y="10829"/>
                </a:lnTo>
                <a:lnTo>
                  <a:pt x="15598" y="10707"/>
                </a:lnTo>
                <a:lnTo>
                  <a:pt x="15549" y="10586"/>
                </a:lnTo>
                <a:lnTo>
                  <a:pt x="15500" y="10537"/>
                </a:lnTo>
                <a:lnTo>
                  <a:pt x="15452" y="10513"/>
                </a:lnTo>
                <a:lnTo>
                  <a:pt x="15379" y="10464"/>
                </a:lnTo>
                <a:lnTo>
                  <a:pt x="15306" y="10464"/>
                </a:lnTo>
                <a:lnTo>
                  <a:pt x="15135" y="10415"/>
                </a:lnTo>
                <a:lnTo>
                  <a:pt x="14965" y="10367"/>
                </a:lnTo>
                <a:lnTo>
                  <a:pt x="14600" y="10196"/>
                </a:lnTo>
                <a:lnTo>
                  <a:pt x="14430" y="10099"/>
                </a:lnTo>
                <a:lnTo>
                  <a:pt x="14260" y="10050"/>
                </a:lnTo>
                <a:lnTo>
                  <a:pt x="14065" y="10026"/>
                </a:lnTo>
                <a:close/>
                <a:moveTo>
                  <a:pt x="8468" y="2605"/>
                </a:moveTo>
                <a:lnTo>
                  <a:pt x="8760" y="2629"/>
                </a:lnTo>
                <a:lnTo>
                  <a:pt x="9052" y="2678"/>
                </a:lnTo>
                <a:lnTo>
                  <a:pt x="9344" y="2726"/>
                </a:lnTo>
                <a:lnTo>
                  <a:pt x="9125" y="2799"/>
                </a:lnTo>
                <a:lnTo>
                  <a:pt x="9101" y="2824"/>
                </a:lnTo>
                <a:lnTo>
                  <a:pt x="9101" y="2848"/>
                </a:lnTo>
                <a:lnTo>
                  <a:pt x="9101" y="2872"/>
                </a:lnTo>
                <a:lnTo>
                  <a:pt x="9125" y="2897"/>
                </a:lnTo>
                <a:lnTo>
                  <a:pt x="9223" y="2945"/>
                </a:lnTo>
                <a:lnTo>
                  <a:pt x="9320" y="2970"/>
                </a:lnTo>
                <a:lnTo>
                  <a:pt x="9442" y="2945"/>
                </a:lnTo>
                <a:lnTo>
                  <a:pt x="9563" y="2921"/>
                </a:lnTo>
                <a:lnTo>
                  <a:pt x="9855" y="2872"/>
                </a:lnTo>
                <a:lnTo>
                  <a:pt x="10269" y="3043"/>
                </a:lnTo>
                <a:lnTo>
                  <a:pt x="10074" y="3067"/>
                </a:lnTo>
                <a:lnTo>
                  <a:pt x="9855" y="3116"/>
                </a:lnTo>
                <a:lnTo>
                  <a:pt x="9685" y="3189"/>
                </a:lnTo>
                <a:lnTo>
                  <a:pt x="9515" y="3262"/>
                </a:lnTo>
                <a:lnTo>
                  <a:pt x="9515" y="3286"/>
                </a:lnTo>
                <a:lnTo>
                  <a:pt x="9490" y="3310"/>
                </a:lnTo>
                <a:lnTo>
                  <a:pt x="9515" y="3335"/>
                </a:lnTo>
                <a:lnTo>
                  <a:pt x="9539" y="3359"/>
                </a:lnTo>
                <a:lnTo>
                  <a:pt x="9953" y="3335"/>
                </a:lnTo>
                <a:lnTo>
                  <a:pt x="10342" y="3310"/>
                </a:lnTo>
                <a:lnTo>
                  <a:pt x="10780" y="3310"/>
                </a:lnTo>
                <a:lnTo>
                  <a:pt x="11048" y="3505"/>
                </a:lnTo>
                <a:lnTo>
                  <a:pt x="10756" y="3578"/>
                </a:lnTo>
                <a:lnTo>
                  <a:pt x="10464" y="3675"/>
                </a:lnTo>
                <a:lnTo>
                  <a:pt x="10245" y="3797"/>
                </a:lnTo>
                <a:lnTo>
                  <a:pt x="10099" y="3918"/>
                </a:lnTo>
                <a:lnTo>
                  <a:pt x="10074" y="3943"/>
                </a:lnTo>
                <a:lnTo>
                  <a:pt x="10099" y="3943"/>
                </a:lnTo>
                <a:lnTo>
                  <a:pt x="10391" y="3918"/>
                </a:lnTo>
                <a:lnTo>
                  <a:pt x="10683" y="3870"/>
                </a:lnTo>
                <a:lnTo>
                  <a:pt x="10975" y="3821"/>
                </a:lnTo>
                <a:lnTo>
                  <a:pt x="11291" y="3773"/>
                </a:lnTo>
                <a:lnTo>
                  <a:pt x="11364" y="3773"/>
                </a:lnTo>
                <a:lnTo>
                  <a:pt x="11583" y="3967"/>
                </a:lnTo>
                <a:lnTo>
                  <a:pt x="11778" y="4186"/>
                </a:lnTo>
                <a:lnTo>
                  <a:pt x="11388" y="4210"/>
                </a:lnTo>
                <a:lnTo>
                  <a:pt x="10829" y="4259"/>
                </a:lnTo>
                <a:lnTo>
                  <a:pt x="10561" y="4283"/>
                </a:lnTo>
                <a:lnTo>
                  <a:pt x="10318" y="4381"/>
                </a:lnTo>
                <a:lnTo>
                  <a:pt x="10293" y="4405"/>
                </a:lnTo>
                <a:lnTo>
                  <a:pt x="10293" y="4429"/>
                </a:lnTo>
                <a:lnTo>
                  <a:pt x="10318" y="4454"/>
                </a:lnTo>
                <a:lnTo>
                  <a:pt x="10585" y="4527"/>
                </a:lnTo>
                <a:lnTo>
                  <a:pt x="11705" y="4527"/>
                </a:lnTo>
                <a:lnTo>
                  <a:pt x="11997" y="4502"/>
                </a:lnTo>
                <a:lnTo>
                  <a:pt x="12216" y="4867"/>
                </a:lnTo>
                <a:lnTo>
                  <a:pt x="11851" y="4867"/>
                </a:lnTo>
                <a:lnTo>
                  <a:pt x="11267" y="4892"/>
                </a:lnTo>
                <a:lnTo>
                  <a:pt x="10658" y="4940"/>
                </a:lnTo>
                <a:lnTo>
                  <a:pt x="10634" y="4940"/>
                </a:lnTo>
                <a:lnTo>
                  <a:pt x="10634" y="4965"/>
                </a:lnTo>
                <a:lnTo>
                  <a:pt x="10634" y="4989"/>
                </a:lnTo>
                <a:lnTo>
                  <a:pt x="10658" y="5013"/>
                </a:lnTo>
                <a:lnTo>
                  <a:pt x="10902" y="5086"/>
                </a:lnTo>
                <a:lnTo>
                  <a:pt x="11169" y="5111"/>
                </a:lnTo>
                <a:lnTo>
                  <a:pt x="12021" y="5111"/>
                </a:lnTo>
                <a:lnTo>
                  <a:pt x="12362" y="5135"/>
                </a:lnTo>
                <a:lnTo>
                  <a:pt x="12556" y="5622"/>
                </a:lnTo>
                <a:lnTo>
                  <a:pt x="11461" y="5622"/>
                </a:lnTo>
                <a:lnTo>
                  <a:pt x="11291" y="5646"/>
                </a:lnTo>
                <a:lnTo>
                  <a:pt x="11145" y="5695"/>
                </a:lnTo>
                <a:lnTo>
                  <a:pt x="10999" y="5768"/>
                </a:lnTo>
                <a:lnTo>
                  <a:pt x="10975" y="5792"/>
                </a:lnTo>
                <a:lnTo>
                  <a:pt x="10999" y="5841"/>
                </a:lnTo>
                <a:lnTo>
                  <a:pt x="11267" y="5889"/>
                </a:lnTo>
                <a:lnTo>
                  <a:pt x="11534" y="5889"/>
                </a:lnTo>
                <a:lnTo>
                  <a:pt x="12070" y="5914"/>
                </a:lnTo>
                <a:lnTo>
                  <a:pt x="12654" y="5938"/>
                </a:lnTo>
                <a:lnTo>
                  <a:pt x="12702" y="6060"/>
                </a:lnTo>
                <a:lnTo>
                  <a:pt x="12727" y="6181"/>
                </a:lnTo>
                <a:lnTo>
                  <a:pt x="12386" y="6181"/>
                </a:lnTo>
                <a:lnTo>
                  <a:pt x="11729" y="6254"/>
                </a:lnTo>
                <a:lnTo>
                  <a:pt x="11413" y="6279"/>
                </a:lnTo>
                <a:lnTo>
                  <a:pt x="11121" y="6352"/>
                </a:lnTo>
                <a:lnTo>
                  <a:pt x="11096" y="6352"/>
                </a:lnTo>
                <a:lnTo>
                  <a:pt x="11096" y="6376"/>
                </a:lnTo>
                <a:lnTo>
                  <a:pt x="11096" y="6400"/>
                </a:lnTo>
                <a:lnTo>
                  <a:pt x="11121" y="6425"/>
                </a:lnTo>
                <a:lnTo>
                  <a:pt x="11388" y="6473"/>
                </a:lnTo>
                <a:lnTo>
                  <a:pt x="11656" y="6498"/>
                </a:lnTo>
                <a:lnTo>
                  <a:pt x="12508" y="6498"/>
                </a:lnTo>
                <a:lnTo>
                  <a:pt x="12824" y="6522"/>
                </a:lnTo>
                <a:lnTo>
                  <a:pt x="12873" y="6838"/>
                </a:lnTo>
                <a:lnTo>
                  <a:pt x="12556" y="6838"/>
                </a:lnTo>
                <a:lnTo>
                  <a:pt x="12240" y="6863"/>
                </a:lnTo>
                <a:lnTo>
                  <a:pt x="11753" y="6887"/>
                </a:lnTo>
                <a:lnTo>
                  <a:pt x="11510" y="6911"/>
                </a:lnTo>
                <a:lnTo>
                  <a:pt x="11267" y="6936"/>
                </a:lnTo>
                <a:lnTo>
                  <a:pt x="11242" y="6936"/>
                </a:lnTo>
                <a:lnTo>
                  <a:pt x="11242" y="6960"/>
                </a:lnTo>
                <a:lnTo>
                  <a:pt x="11242" y="7009"/>
                </a:lnTo>
                <a:lnTo>
                  <a:pt x="11267" y="7009"/>
                </a:lnTo>
                <a:lnTo>
                  <a:pt x="11461" y="7082"/>
                </a:lnTo>
                <a:lnTo>
                  <a:pt x="11680" y="7130"/>
                </a:lnTo>
                <a:lnTo>
                  <a:pt x="12727" y="7130"/>
                </a:lnTo>
                <a:lnTo>
                  <a:pt x="12921" y="7106"/>
                </a:lnTo>
                <a:lnTo>
                  <a:pt x="12994" y="7593"/>
                </a:lnTo>
                <a:lnTo>
                  <a:pt x="12994" y="7593"/>
                </a:lnTo>
                <a:lnTo>
                  <a:pt x="12848" y="7568"/>
                </a:lnTo>
                <a:lnTo>
                  <a:pt x="12702" y="7568"/>
                </a:lnTo>
                <a:lnTo>
                  <a:pt x="12435" y="7593"/>
                </a:lnTo>
                <a:lnTo>
                  <a:pt x="11997" y="7593"/>
                </a:lnTo>
                <a:lnTo>
                  <a:pt x="11778" y="7617"/>
                </a:lnTo>
                <a:lnTo>
                  <a:pt x="11559" y="7690"/>
                </a:lnTo>
                <a:lnTo>
                  <a:pt x="11534" y="7690"/>
                </a:lnTo>
                <a:lnTo>
                  <a:pt x="11534" y="7739"/>
                </a:lnTo>
                <a:lnTo>
                  <a:pt x="11534" y="7763"/>
                </a:lnTo>
                <a:lnTo>
                  <a:pt x="11559" y="7787"/>
                </a:lnTo>
                <a:lnTo>
                  <a:pt x="11778" y="7836"/>
                </a:lnTo>
                <a:lnTo>
                  <a:pt x="11997" y="7860"/>
                </a:lnTo>
                <a:lnTo>
                  <a:pt x="12435" y="7860"/>
                </a:lnTo>
                <a:lnTo>
                  <a:pt x="12702" y="7885"/>
                </a:lnTo>
                <a:lnTo>
                  <a:pt x="12848" y="7885"/>
                </a:lnTo>
                <a:lnTo>
                  <a:pt x="12994" y="7860"/>
                </a:lnTo>
                <a:lnTo>
                  <a:pt x="12994" y="7909"/>
                </a:lnTo>
                <a:lnTo>
                  <a:pt x="12994" y="8250"/>
                </a:lnTo>
                <a:lnTo>
                  <a:pt x="12873" y="8201"/>
                </a:lnTo>
                <a:lnTo>
                  <a:pt x="12775" y="8201"/>
                </a:lnTo>
                <a:lnTo>
                  <a:pt x="12532" y="8177"/>
                </a:lnTo>
                <a:lnTo>
                  <a:pt x="12094" y="8177"/>
                </a:lnTo>
                <a:lnTo>
                  <a:pt x="11875" y="8201"/>
                </a:lnTo>
                <a:lnTo>
                  <a:pt x="11656" y="8250"/>
                </a:lnTo>
                <a:lnTo>
                  <a:pt x="11656" y="8274"/>
                </a:lnTo>
                <a:lnTo>
                  <a:pt x="11632" y="8298"/>
                </a:lnTo>
                <a:lnTo>
                  <a:pt x="11656" y="8298"/>
                </a:lnTo>
                <a:lnTo>
                  <a:pt x="11656" y="8323"/>
                </a:lnTo>
                <a:lnTo>
                  <a:pt x="12045" y="8396"/>
                </a:lnTo>
                <a:lnTo>
                  <a:pt x="12410" y="8444"/>
                </a:lnTo>
                <a:lnTo>
                  <a:pt x="12702" y="8469"/>
                </a:lnTo>
                <a:lnTo>
                  <a:pt x="12824" y="8493"/>
                </a:lnTo>
                <a:lnTo>
                  <a:pt x="12970" y="8469"/>
                </a:lnTo>
                <a:lnTo>
                  <a:pt x="12873" y="8858"/>
                </a:lnTo>
                <a:lnTo>
                  <a:pt x="12654" y="8809"/>
                </a:lnTo>
                <a:lnTo>
                  <a:pt x="12483" y="8785"/>
                </a:lnTo>
                <a:lnTo>
                  <a:pt x="12264" y="8736"/>
                </a:lnTo>
                <a:lnTo>
                  <a:pt x="11826" y="8736"/>
                </a:lnTo>
                <a:lnTo>
                  <a:pt x="11607" y="8809"/>
                </a:lnTo>
                <a:lnTo>
                  <a:pt x="11583" y="8834"/>
                </a:lnTo>
                <a:lnTo>
                  <a:pt x="11583" y="8858"/>
                </a:lnTo>
                <a:lnTo>
                  <a:pt x="11583" y="8882"/>
                </a:lnTo>
                <a:lnTo>
                  <a:pt x="11851" y="8882"/>
                </a:lnTo>
                <a:lnTo>
                  <a:pt x="12094" y="8931"/>
                </a:lnTo>
                <a:lnTo>
                  <a:pt x="12556" y="9053"/>
                </a:lnTo>
                <a:lnTo>
                  <a:pt x="12775" y="9126"/>
                </a:lnTo>
                <a:lnTo>
                  <a:pt x="12654" y="9345"/>
                </a:lnTo>
                <a:lnTo>
                  <a:pt x="12508" y="9296"/>
                </a:lnTo>
                <a:lnTo>
                  <a:pt x="12313" y="9272"/>
                </a:lnTo>
                <a:lnTo>
                  <a:pt x="12143" y="9223"/>
                </a:lnTo>
                <a:lnTo>
                  <a:pt x="11972" y="9199"/>
                </a:lnTo>
                <a:lnTo>
                  <a:pt x="11607" y="9199"/>
                </a:lnTo>
                <a:lnTo>
                  <a:pt x="11583" y="9223"/>
                </a:lnTo>
                <a:lnTo>
                  <a:pt x="11583" y="9247"/>
                </a:lnTo>
                <a:lnTo>
                  <a:pt x="11583" y="9272"/>
                </a:lnTo>
                <a:lnTo>
                  <a:pt x="11924" y="9418"/>
                </a:lnTo>
                <a:lnTo>
                  <a:pt x="12240" y="9564"/>
                </a:lnTo>
                <a:lnTo>
                  <a:pt x="12532" y="9637"/>
                </a:lnTo>
                <a:lnTo>
                  <a:pt x="12337" y="9929"/>
                </a:lnTo>
                <a:lnTo>
                  <a:pt x="12337" y="9977"/>
                </a:lnTo>
                <a:lnTo>
                  <a:pt x="12167" y="9904"/>
                </a:lnTo>
                <a:lnTo>
                  <a:pt x="11997" y="9880"/>
                </a:lnTo>
                <a:lnTo>
                  <a:pt x="11802" y="9831"/>
                </a:lnTo>
                <a:lnTo>
                  <a:pt x="11242" y="9831"/>
                </a:lnTo>
                <a:lnTo>
                  <a:pt x="11218" y="9856"/>
                </a:lnTo>
                <a:lnTo>
                  <a:pt x="11218" y="9880"/>
                </a:lnTo>
                <a:lnTo>
                  <a:pt x="11242" y="9880"/>
                </a:lnTo>
                <a:lnTo>
                  <a:pt x="11534" y="10002"/>
                </a:lnTo>
                <a:lnTo>
                  <a:pt x="11851" y="10123"/>
                </a:lnTo>
                <a:lnTo>
                  <a:pt x="12167" y="10245"/>
                </a:lnTo>
                <a:lnTo>
                  <a:pt x="11972" y="10513"/>
                </a:lnTo>
                <a:lnTo>
                  <a:pt x="11826" y="10488"/>
                </a:lnTo>
                <a:lnTo>
                  <a:pt x="11413" y="10391"/>
                </a:lnTo>
                <a:lnTo>
                  <a:pt x="11023" y="10342"/>
                </a:lnTo>
                <a:lnTo>
                  <a:pt x="10975" y="10342"/>
                </a:lnTo>
                <a:lnTo>
                  <a:pt x="10975" y="10367"/>
                </a:lnTo>
                <a:lnTo>
                  <a:pt x="10975" y="10391"/>
                </a:lnTo>
                <a:lnTo>
                  <a:pt x="10999" y="10440"/>
                </a:lnTo>
                <a:lnTo>
                  <a:pt x="11145" y="10537"/>
                </a:lnTo>
                <a:lnTo>
                  <a:pt x="11315" y="10610"/>
                </a:lnTo>
                <a:lnTo>
                  <a:pt x="11632" y="10732"/>
                </a:lnTo>
                <a:lnTo>
                  <a:pt x="11802" y="10780"/>
                </a:lnTo>
                <a:lnTo>
                  <a:pt x="11656" y="10999"/>
                </a:lnTo>
                <a:lnTo>
                  <a:pt x="11510" y="10951"/>
                </a:lnTo>
                <a:lnTo>
                  <a:pt x="11364" y="10926"/>
                </a:lnTo>
                <a:lnTo>
                  <a:pt x="11072" y="10853"/>
                </a:lnTo>
                <a:lnTo>
                  <a:pt x="10950" y="10853"/>
                </a:lnTo>
                <a:lnTo>
                  <a:pt x="10804" y="10902"/>
                </a:lnTo>
                <a:lnTo>
                  <a:pt x="10780" y="10926"/>
                </a:lnTo>
                <a:lnTo>
                  <a:pt x="10756" y="10951"/>
                </a:lnTo>
                <a:lnTo>
                  <a:pt x="10756" y="10999"/>
                </a:lnTo>
                <a:lnTo>
                  <a:pt x="10780" y="11048"/>
                </a:lnTo>
                <a:lnTo>
                  <a:pt x="10902" y="11121"/>
                </a:lnTo>
                <a:lnTo>
                  <a:pt x="11023" y="11170"/>
                </a:lnTo>
                <a:lnTo>
                  <a:pt x="11267" y="11243"/>
                </a:lnTo>
                <a:lnTo>
                  <a:pt x="11461" y="11291"/>
                </a:lnTo>
                <a:lnTo>
                  <a:pt x="11242" y="11583"/>
                </a:lnTo>
                <a:lnTo>
                  <a:pt x="11072" y="11535"/>
                </a:lnTo>
                <a:lnTo>
                  <a:pt x="10877" y="11535"/>
                </a:lnTo>
                <a:lnTo>
                  <a:pt x="10683" y="11583"/>
                </a:lnTo>
                <a:lnTo>
                  <a:pt x="10658" y="11608"/>
                </a:lnTo>
                <a:lnTo>
                  <a:pt x="10683" y="11632"/>
                </a:lnTo>
                <a:lnTo>
                  <a:pt x="10829" y="11681"/>
                </a:lnTo>
                <a:lnTo>
                  <a:pt x="10975" y="11729"/>
                </a:lnTo>
                <a:lnTo>
                  <a:pt x="11096" y="11778"/>
                </a:lnTo>
                <a:lnTo>
                  <a:pt x="10877" y="12143"/>
                </a:lnTo>
                <a:lnTo>
                  <a:pt x="10829" y="12118"/>
                </a:lnTo>
                <a:lnTo>
                  <a:pt x="10658" y="12045"/>
                </a:lnTo>
                <a:lnTo>
                  <a:pt x="10561" y="11997"/>
                </a:lnTo>
                <a:lnTo>
                  <a:pt x="10464" y="11972"/>
                </a:lnTo>
                <a:lnTo>
                  <a:pt x="10439" y="11997"/>
                </a:lnTo>
                <a:lnTo>
                  <a:pt x="10439" y="12045"/>
                </a:lnTo>
                <a:lnTo>
                  <a:pt x="10488" y="12118"/>
                </a:lnTo>
                <a:lnTo>
                  <a:pt x="10585" y="12191"/>
                </a:lnTo>
                <a:lnTo>
                  <a:pt x="10756" y="12313"/>
                </a:lnTo>
                <a:lnTo>
                  <a:pt x="10561" y="12654"/>
                </a:lnTo>
                <a:lnTo>
                  <a:pt x="10415" y="12629"/>
                </a:lnTo>
                <a:lnTo>
                  <a:pt x="10172" y="12629"/>
                </a:lnTo>
                <a:lnTo>
                  <a:pt x="10026" y="12654"/>
                </a:lnTo>
                <a:lnTo>
                  <a:pt x="10026" y="12678"/>
                </a:lnTo>
                <a:lnTo>
                  <a:pt x="10026" y="12702"/>
                </a:lnTo>
                <a:lnTo>
                  <a:pt x="10245" y="12800"/>
                </a:lnTo>
                <a:lnTo>
                  <a:pt x="10439" y="12897"/>
                </a:lnTo>
                <a:lnTo>
                  <a:pt x="10196" y="13384"/>
                </a:lnTo>
                <a:lnTo>
                  <a:pt x="9880" y="13384"/>
                </a:lnTo>
                <a:lnTo>
                  <a:pt x="9904" y="13432"/>
                </a:lnTo>
                <a:lnTo>
                  <a:pt x="10147" y="13505"/>
                </a:lnTo>
                <a:lnTo>
                  <a:pt x="10074" y="13700"/>
                </a:lnTo>
                <a:lnTo>
                  <a:pt x="10026" y="13895"/>
                </a:lnTo>
                <a:lnTo>
                  <a:pt x="9953" y="14284"/>
                </a:lnTo>
                <a:lnTo>
                  <a:pt x="9880" y="14673"/>
                </a:lnTo>
                <a:lnTo>
                  <a:pt x="9807" y="15087"/>
                </a:lnTo>
                <a:lnTo>
                  <a:pt x="9101" y="15111"/>
                </a:lnTo>
                <a:lnTo>
                  <a:pt x="9247" y="14673"/>
                </a:lnTo>
                <a:lnTo>
                  <a:pt x="9344" y="14235"/>
                </a:lnTo>
                <a:lnTo>
                  <a:pt x="9539" y="13359"/>
                </a:lnTo>
                <a:lnTo>
                  <a:pt x="9734" y="12459"/>
                </a:lnTo>
                <a:lnTo>
                  <a:pt x="9855" y="12021"/>
                </a:lnTo>
                <a:lnTo>
                  <a:pt x="9977" y="11583"/>
                </a:lnTo>
                <a:lnTo>
                  <a:pt x="10269" y="10659"/>
                </a:lnTo>
                <a:lnTo>
                  <a:pt x="10537" y="9734"/>
                </a:lnTo>
                <a:lnTo>
                  <a:pt x="10658" y="9320"/>
                </a:lnTo>
                <a:lnTo>
                  <a:pt x="10756" y="8858"/>
                </a:lnTo>
                <a:lnTo>
                  <a:pt x="10780" y="8639"/>
                </a:lnTo>
                <a:lnTo>
                  <a:pt x="10780" y="8396"/>
                </a:lnTo>
                <a:lnTo>
                  <a:pt x="10756" y="8177"/>
                </a:lnTo>
                <a:lnTo>
                  <a:pt x="10707" y="7958"/>
                </a:lnTo>
                <a:lnTo>
                  <a:pt x="10683" y="7933"/>
                </a:lnTo>
                <a:lnTo>
                  <a:pt x="10634" y="7933"/>
                </a:lnTo>
                <a:lnTo>
                  <a:pt x="10610" y="7958"/>
                </a:lnTo>
                <a:lnTo>
                  <a:pt x="10537" y="8177"/>
                </a:lnTo>
                <a:lnTo>
                  <a:pt x="10464" y="8420"/>
                </a:lnTo>
                <a:lnTo>
                  <a:pt x="10366" y="8882"/>
                </a:lnTo>
                <a:lnTo>
                  <a:pt x="10293" y="9369"/>
                </a:lnTo>
                <a:lnTo>
                  <a:pt x="10172" y="9831"/>
                </a:lnTo>
                <a:lnTo>
                  <a:pt x="9904" y="10756"/>
                </a:lnTo>
                <a:lnTo>
                  <a:pt x="9588" y="11656"/>
                </a:lnTo>
                <a:lnTo>
                  <a:pt x="9466" y="12094"/>
                </a:lnTo>
                <a:lnTo>
                  <a:pt x="9369" y="12532"/>
                </a:lnTo>
                <a:lnTo>
                  <a:pt x="9174" y="13384"/>
                </a:lnTo>
                <a:lnTo>
                  <a:pt x="8979" y="14260"/>
                </a:lnTo>
                <a:lnTo>
                  <a:pt x="8858" y="14698"/>
                </a:lnTo>
                <a:lnTo>
                  <a:pt x="8736" y="15111"/>
                </a:lnTo>
                <a:lnTo>
                  <a:pt x="8128" y="15136"/>
                </a:lnTo>
                <a:lnTo>
                  <a:pt x="7519" y="15087"/>
                </a:lnTo>
                <a:lnTo>
                  <a:pt x="7179" y="15063"/>
                </a:lnTo>
                <a:lnTo>
                  <a:pt x="7154" y="15038"/>
                </a:lnTo>
                <a:lnTo>
                  <a:pt x="7081" y="14698"/>
                </a:lnTo>
                <a:lnTo>
                  <a:pt x="7033" y="14357"/>
                </a:lnTo>
                <a:lnTo>
                  <a:pt x="6935" y="13651"/>
                </a:lnTo>
                <a:lnTo>
                  <a:pt x="6765" y="12605"/>
                </a:lnTo>
                <a:lnTo>
                  <a:pt x="6570" y="11583"/>
                </a:lnTo>
                <a:lnTo>
                  <a:pt x="6230" y="9880"/>
                </a:lnTo>
                <a:lnTo>
                  <a:pt x="6060" y="9028"/>
                </a:lnTo>
                <a:lnTo>
                  <a:pt x="5841" y="8177"/>
                </a:lnTo>
                <a:lnTo>
                  <a:pt x="5816" y="8152"/>
                </a:lnTo>
                <a:lnTo>
                  <a:pt x="5768" y="8128"/>
                </a:lnTo>
                <a:lnTo>
                  <a:pt x="5743" y="8128"/>
                </a:lnTo>
                <a:lnTo>
                  <a:pt x="5695" y="8152"/>
                </a:lnTo>
                <a:lnTo>
                  <a:pt x="5646" y="8298"/>
                </a:lnTo>
                <a:lnTo>
                  <a:pt x="5646" y="8420"/>
                </a:lnTo>
                <a:lnTo>
                  <a:pt x="5646" y="8542"/>
                </a:lnTo>
                <a:lnTo>
                  <a:pt x="5646" y="8663"/>
                </a:lnTo>
                <a:lnTo>
                  <a:pt x="5719" y="8931"/>
                </a:lnTo>
                <a:lnTo>
                  <a:pt x="5768" y="9199"/>
                </a:lnTo>
                <a:lnTo>
                  <a:pt x="5865" y="9734"/>
                </a:lnTo>
                <a:lnTo>
                  <a:pt x="5962" y="10245"/>
                </a:lnTo>
                <a:lnTo>
                  <a:pt x="6035" y="10780"/>
                </a:lnTo>
                <a:lnTo>
                  <a:pt x="6133" y="11316"/>
                </a:lnTo>
                <a:lnTo>
                  <a:pt x="6327" y="12337"/>
                </a:lnTo>
                <a:lnTo>
                  <a:pt x="6522" y="13384"/>
                </a:lnTo>
                <a:lnTo>
                  <a:pt x="6570" y="13773"/>
                </a:lnTo>
                <a:lnTo>
                  <a:pt x="6619" y="14211"/>
                </a:lnTo>
                <a:lnTo>
                  <a:pt x="6668" y="14625"/>
                </a:lnTo>
                <a:lnTo>
                  <a:pt x="6716" y="14819"/>
                </a:lnTo>
                <a:lnTo>
                  <a:pt x="6765" y="15014"/>
                </a:lnTo>
                <a:lnTo>
                  <a:pt x="6497" y="15038"/>
                </a:lnTo>
                <a:lnTo>
                  <a:pt x="6473" y="14625"/>
                </a:lnTo>
                <a:lnTo>
                  <a:pt x="6400" y="14235"/>
                </a:lnTo>
                <a:lnTo>
                  <a:pt x="6279" y="13846"/>
                </a:lnTo>
                <a:lnTo>
                  <a:pt x="6133" y="13481"/>
                </a:lnTo>
                <a:lnTo>
                  <a:pt x="5938" y="13116"/>
                </a:lnTo>
                <a:lnTo>
                  <a:pt x="5743" y="12775"/>
                </a:lnTo>
                <a:lnTo>
                  <a:pt x="5281" y="12070"/>
                </a:lnTo>
                <a:lnTo>
                  <a:pt x="4746" y="11267"/>
                </a:lnTo>
                <a:lnTo>
                  <a:pt x="4210" y="10415"/>
                </a:lnTo>
                <a:lnTo>
                  <a:pt x="3967" y="9977"/>
                </a:lnTo>
                <a:lnTo>
                  <a:pt x="3724" y="9539"/>
                </a:lnTo>
                <a:lnTo>
                  <a:pt x="3529" y="9077"/>
                </a:lnTo>
                <a:lnTo>
                  <a:pt x="3359" y="8615"/>
                </a:lnTo>
                <a:lnTo>
                  <a:pt x="3286" y="8396"/>
                </a:lnTo>
                <a:lnTo>
                  <a:pt x="3261" y="8152"/>
                </a:lnTo>
                <a:lnTo>
                  <a:pt x="3237" y="7909"/>
                </a:lnTo>
                <a:lnTo>
                  <a:pt x="3237" y="7666"/>
                </a:lnTo>
                <a:lnTo>
                  <a:pt x="3261" y="7155"/>
                </a:lnTo>
                <a:lnTo>
                  <a:pt x="3310" y="6668"/>
                </a:lnTo>
                <a:lnTo>
                  <a:pt x="3334" y="6376"/>
                </a:lnTo>
                <a:lnTo>
                  <a:pt x="3407" y="6108"/>
                </a:lnTo>
                <a:lnTo>
                  <a:pt x="3480" y="5841"/>
                </a:lnTo>
                <a:lnTo>
                  <a:pt x="3578" y="5597"/>
                </a:lnTo>
                <a:lnTo>
                  <a:pt x="3699" y="5354"/>
                </a:lnTo>
                <a:lnTo>
                  <a:pt x="3845" y="5111"/>
                </a:lnTo>
                <a:lnTo>
                  <a:pt x="4016" y="4892"/>
                </a:lnTo>
                <a:lnTo>
                  <a:pt x="4186" y="4673"/>
                </a:lnTo>
                <a:lnTo>
                  <a:pt x="4648" y="4162"/>
                </a:lnTo>
                <a:lnTo>
                  <a:pt x="5062" y="3748"/>
                </a:lnTo>
                <a:lnTo>
                  <a:pt x="5403" y="3432"/>
                </a:lnTo>
                <a:lnTo>
                  <a:pt x="5743" y="3189"/>
                </a:lnTo>
                <a:lnTo>
                  <a:pt x="6060" y="3018"/>
                </a:lnTo>
                <a:lnTo>
                  <a:pt x="6352" y="2872"/>
                </a:lnTo>
                <a:lnTo>
                  <a:pt x="6668" y="2775"/>
                </a:lnTo>
                <a:lnTo>
                  <a:pt x="6984" y="2702"/>
                </a:lnTo>
                <a:lnTo>
                  <a:pt x="7276" y="2653"/>
                </a:lnTo>
                <a:lnTo>
                  <a:pt x="7568" y="2629"/>
                </a:lnTo>
                <a:lnTo>
                  <a:pt x="7860" y="2605"/>
                </a:lnTo>
                <a:close/>
                <a:moveTo>
                  <a:pt x="6716" y="15525"/>
                </a:moveTo>
                <a:lnTo>
                  <a:pt x="6619" y="15720"/>
                </a:lnTo>
                <a:lnTo>
                  <a:pt x="6352" y="16158"/>
                </a:lnTo>
                <a:lnTo>
                  <a:pt x="6279" y="16109"/>
                </a:lnTo>
                <a:lnTo>
                  <a:pt x="6230" y="16060"/>
                </a:lnTo>
                <a:lnTo>
                  <a:pt x="6206" y="15963"/>
                </a:lnTo>
                <a:lnTo>
                  <a:pt x="6206" y="15866"/>
                </a:lnTo>
                <a:lnTo>
                  <a:pt x="6206" y="15768"/>
                </a:lnTo>
                <a:lnTo>
                  <a:pt x="6230" y="15695"/>
                </a:lnTo>
                <a:lnTo>
                  <a:pt x="6279" y="15598"/>
                </a:lnTo>
                <a:lnTo>
                  <a:pt x="6327" y="15549"/>
                </a:lnTo>
                <a:lnTo>
                  <a:pt x="6595" y="15525"/>
                </a:lnTo>
                <a:close/>
                <a:moveTo>
                  <a:pt x="6887" y="15525"/>
                </a:moveTo>
                <a:lnTo>
                  <a:pt x="7276" y="15549"/>
                </a:lnTo>
                <a:lnTo>
                  <a:pt x="7641" y="15598"/>
                </a:lnTo>
                <a:lnTo>
                  <a:pt x="8225" y="15647"/>
                </a:lnTo>
                <a:lnTo>
                  <a:pt x="8809" y="15671"/>
                </a:lnTo>
                <a:lnTo>
                  <a:pt x="8541" y="15963"/>
                </a:lnTo>
                <a:lnTo>
                  <a:pt x="8298" y="16255"/>
                </a:lnTo>
                <a:lnTo>
                  <a:pt x="7909" y="16231"/>
                </a:lnTo>
                <a:lnTo>
                  <a:pt x="8249" y="15744"/>
                </a:lnTo>
                <a:lnTo>
                  <a:pt x="8249" y="15720"/>
                </a:lnTo>
                <a:lnTo>
                  <a:pt x="8225" y="15695"/>
                </a:lnTo>
                <a:lnTo>
                  <a:pt x="8201" y="15671"/>
                </a:lnTo>
                <a:lnTo>
                  <a:pt x="8176" y="15695"/>
                </a:lnTo>
                <a:lnTo>
                  <a:pt x="7690" y="16231"/>
                </a:lnTo>
                <a:lnTo>
                  <a:pt x="7179" y="16182"/>
                </a:lnTo>
                <a:lnTo>
                  <a:pt x="7325" y="15939"/>
                </a:lnTo>
                <a:lnTo>
                  <a:pt x="7471" y="15671"/>
                </a:lnTo>
                <a:lnTo>
                  <a:pt x="7471" y="15647"/>
                </a:lnTo>
                <a:lnTo>
                  <a:pt x="7446" y="15622"/>
                </a:lnTo>
                <a:lnTo>
                  <a:pt x="7422" y="15647"/>
                </a:lnTo>
                <a:lnTo>
                  <a:pt x="7203" y="15890"/>
                </a:lnTo>
                <a:lnTo>
                  <a:pt x="6935" y="16182"/>
                </a:lnTo>
                <a:lnTo>
                  <a:pt x="6741" y="16206"/>
                </a:lnTo>
                <a:lnTo>
                  <a:pt x="6570" y="16255"/>
                </a:lnTo>
                <a:lnTo>
                  <a:pt x="6668" y="16060"/>
                </a:lnTo>
                <a:lnTo>
                  <a:pt x="6814" y="15817"/>
                </a:lnTo>
                <a:lnTo>
                  <a:pt x="6862" y="15671"/>
                </a:lnTo>
                <a:lnTo>
                  <a:pt x="6887" y="15525"/>
                </a:lnTo>
                <a:close/>
                <a:moveTo>
                  <a:pt x="9661" y="15622"/>
                </a:moveTo>
                <a:lnTo>
                  <a:pt x="9734" y="15671"/>
                </a:lnTo>
                <a:lnTo>
                  <a:pt x="9807" y="15695"/>
                </a:lnTo>
                <a:lnTo>
                  <a:pt x="9953" y="15695"/>
                </a:lnTo>
                <a:lnTo>
                  <a:pt x="9782" y="15793"/>
                </a:lnTo>
                <a:lnTo>
                  <a:pt x="9661" y="15939"/>
                </a:lnTo>
                <a:lnTo>
                  <a:pt x="9539" y="16085"/>
                </a:lnTo>
                <a:lnTo>
                  <a:pt x="9417" y="16279"/>
                </a:lnTo>
                <a:lnTo>
                  <a:pt x="9271" y="16279"/>
                </a:lnTo>
                <a:lnTo>
                  <a:pt x="9612" y="15817"/>
                </a:lnTo>
                <a:lnTo>
                  <a:pt x="9612" y="15793"/>
                </a:lnTo>
                <a:lnTo>
                  <a:pt x="9612" y="15768"/>
                </a:lnTo>
                <a:lnTo>
                  <a:pt x="9563" y="15768"/>
                </a:lnTo>
                <a:lnTo>
                  <a:pt x="9320" y="16012"/>
                </a:lnTo>
                <a:lnTo>
                  <a:pt x="9077" y="16255"/>
                </a:lnTo>
                <a:lnTo>
                  <a:pt x="8517" y="16255"/>
                </a:lnTo>
                <a:lnTo>
                  <a:pt x="8882" y="15720"/>
                </a:lnTo>
                <a:lnTo>
                  <a:pt x="8906" y="15695"/>
                </a:lnTo>
                <a:lnTo>
                  <a:pt x="8882" y="15671"/>
                </a:lnTo>
                <a:lnTo>
                  <a:pt x="9271" y="15671"/>
                </a:lnTo>
                <a:lnTo>
                  <a:pt x="9661" y="15622"/>
                </a:lnTo>
                <a:close/>
                <a:moveTo>
                  <a:pt x="10074" y="15768"/>
                </a:moveTo>
                <a:lnTo>
                  <a:pt x="10074" y="15841"/>
                </a:lnTo>
                <a:lnTo>
                  <a:pt x="10099" y="15939"/>
                </a:lnTo>
                <a:lnTo>
                  <a:pt x="10074" y="16060"/>
                </a:lnTo>
                <a:lnTo>
                  <a:pt x="10050" y="16182"/>
                </a:lnTo>
                <a:lnTo>
                  <a:pt x="9977" y="16304"/>
                </a:lnTo>
                <a:lnTo>
                  <a:pt x="9758" y="16279"/>
                </a:lnTo>
                <a:lnTo>
                  <a:pt x="9880" y="16012"/>
                </a:lnTo>
                <a:lnTo>
                  <a:pt x="9977" y="15890"/>
                </a:lnTo>
                <a:lnTo>
                  <a:pt x="10074" y="15768"/>
                </a:lnTo>
                <a:close/>
                <a:moveTo>
                  <a:pt x="6522" y="16571"/>
                </a:moveTo>
                <a:lnTo>
                  <a:pt x="6595" y="16620"/>
                </a:lnTo>
                <a:lnTo>
                  <a:pt x="6424" y="16888"/>
                </a:lnTo>
                <a:lnTo>
                  <a:pt x="6376" y="17034"/>
                </a:lnTo>
                <a:lnTo>
                  <a:pt x="6327" y="17180"/>
                </a:lnTo>
                <a:lnTo>
                  <a:pt x="6254" y="17082"/>
                </a:lnTo>
                <a:lnTo>
                  <a:pt x="6230" y="16985"/>
                </a:lnTo>
                <a:lnTo>
                  <a:pt x="6206" y="16912"/>
                </a:lnTo>
                <a:lnTo>
                  <a:pt x="6230" y="16815"/>
                </a:lnTo>
                <a:lnTo>
                  <a:pt x="6254" y="16839"/>
                </a:lnTo>
                <a:lnTo>
                  <a:pt x="6303" y="16839"/>
                </a:lnTo>
                <a:lnTo>
                  <a:pt x="6352" y="16815"/>
                </a:lnTo>
                <a:lnTo>
                  <a:pt x="6376" y="16766"/>
                </a:lnTo>
                <a:lnTo>
                  <a:pt x="6424" y="16596"/>
                </a:lnTo>
                <a:lnTo>
                  <a:pt x="6449" y="16596"/>
                </a:lnTo>
                <a:lnTo>
                  <a:pt x="6522" y="16571"/>
                </a:lnTo>
                <a:close/>
                <a:moveTo>
                  <a:pt x="7884" y="16693"/>
                </a:moveTo>
                <a:lnTo>
                  <a:pt x="7957" y="16717"/>
                </a:lnTo>
                <a:lnTo>
                  <a:pt x="7787" y="16985"/>
                </a:lnTo>
                <a:lnTo>
                  <a:pt x="7617" y="17253"/>
                </a:lnTo>
                <a:lnTo>
                  <a:pt x="7592" y="17326"/>
                </a:lnTo>
                <a:lnTo>
                  <a:pt x="7300" y="17326"/>
                </a:lnTo>
                <a:lnTo>
                  <a:pt x="7398" y="17107"/>
                </a:lnTo>
                <a:lnTo>
                  <a:pt x="7519" y="16888"/>
                </a:lnTo>
                <a:lnTo>
                  <a:pt x="7617" y="16717"/>
                </a:lnTo>
                <a:lnTo>
                  <a:pt x="7884" y="16693"/>
                </a:lnTo>
                <a:close/>
                <a:moveTo>
                  <a:pt x="8225" y="16717"/>
                </a:moveTo>
                <a:lnTo>
                  <a:pt x="8736" y="16742"/>
                </a:lnTo>
                <a:lnTo>
                  <a:pt x="8541" y="17034"/>
                </a:lnTo>
                <a:lnTo>
                  <a:pt x="8371" y="17326"/>
                </a:lnTo>
                <a:lnTo>
                  <a:pt x="7909" y="17326"/>
                </a:lnTo>
                <a:lnTo>
                  <a:pt x="7933" y="17277"/>
                </a:lnTo>
                <a:lnTo>
                  <a:pt x="8225" y="16717"/>
                </a:lnTo>
                <a:close/>
                <a:moveTo>
                  <a:pt x="9223" y="16742"/>
                </a:moveTo>
                <a:lnTo>
                  <a:pt x="8979" y="17350"/>
                </a:lnTo>
                <a:lnTo>
                  <a:pt x="8663" y="17350"/>
                </a:lnTo>
                <a:lnTo>
                  <a:pt x="8979" y="16742"/>
                </a:lnTo>
                <a:close/>
                <a:moveTo>
                  <a:pt x="9928" y="16742"/>
                </a:moveTo>
                <a:lnTo>
                  <a:pt x="9661" y="17253"/>
                </a:lnTo>
                <a:lnTo>
                  <a:pt x="9612" y="17350"/>
                </a:lnTo>
                <a:lnTo>
                  <a:pt x="9320" y="17350"/>
                </a:lnTo>
                <a:lnTo>
                  <a:pt x="9563" y="16742"/>
                </a:lnTo>
                <a:close/>
                <a:moveTo>
                  <a:pt x="10147" y="16839"/>
                </a:moveTo>
                <a:lnTo>
                  <a:pt x="10220" y="16961"/>
                </a:lnTo>
                <a:lnTo>
                  <a:pt x="10245" y="17107"/>
                </a:lnTo>
                <a:lnTo>
                  <a:pt x="10220" y="17228"/>
                </a:lnTo>
                <a:lnTo>
                  <a:pt x="10147" y="17350"/>
                </a:lnTo>
                <a:lnTo>
                  <a:pt x="9928" y="17350"/>
                </a:lnTo>
                <a:lnTo>
                  <a:pt x="9953" y="17277"/>
                </a:lnTo>
                <a:lnTo>
                  <a:pt x="10050" y="17082"/>
                </a:lnTo>
                <a:lnTo>
                  <a:pt x="10147" y="16839"/>
                </a:lnTo>
                <a:close/>
                <a:moveTo>
                  <a:pt x="6862" y="16693"/>
                </a:moveTo>
                <a:lnTo>
                  <a:pt x="7081" y="16717"/>
                </a:lnTo>
                <a:lnTo>
                  <a:pt x="7300" y="16717"/>
                </a:lnTo>
                <a:lnTo>
                  <a:pt x="7106" y="17009"/>
                </a:lnTo>
                <a:lnTo>
                  <a:pt x="6935" y="17326"/>
                </a:lnTo>
                <a:lnTo>
                  <a:pt x="6741" y="17350"/>
                </a:lnTo>
                <a:lnTo>
                  <a:pt x="6570" y="17399"/>
                </a:lnTo>
                <a:lnTo>
                  <a:pt x="6619" y="17204"/>
                </a:lnTo>
                <a:lnTo>
                  <a:pt x="6692" y="17034"/>
                </a:lnTo>
                <a:lnTo>
                  <a:pt x="6862" y="16693"/>
                </a:lnTo>
                <a:close/>
                <a:moveTo>
                  <a:pt x="6473" y="17618"/>
                </a:moveTo>
                <a:lnTo>
                  <a:pt x="6643" y="17691"/>
                </a:lnTo>
                <a:lnTo>
                  <a:pt x="6814" y="17715"/>
                </a:lnTo>
                <a:lnTo>
                  <a:pt x="6789" y="17910"/>
                </a:lnTo>
                <a:lnTo>
                  <a:pt x="6765" y="18080"/>
                </a:lnTo>
                <a:lnTo>
                  <a:pt x="6643" y="17983"/>
                </a:lnTo>
                <a:lnTo>
                  <a:pt x="6546" y="17861"/>
                </a:lnTo>
                <a:lnTo>
                  <a:pt x="6352" y="17642"/>
                </a:lnTo>
                <a:lnTo>
                  <a:pt x="6376" y="17618"/>
                </a:lnTo>
                <a:lnTo>
                  <a:pt x="6424" y="17642"/>
                </a:lnTo>
                <a:lnTo>
                  <a:pt x="6473" y="17618"/>
                </a:lnTo>
                <a:close/>
                <a:moveTo>
                  <a:pt x="7398" y="17739"/>
                </a:moveTo>
                <a:lnTo>
                  <a:pt x="7300" y="18031"/>
                </a:lnTo>
                <a:lnTo>
                  <a:pt x="7252" y="18177"/>
                </a:lnTo>
                <a:lnTo>
                  <a:pt x="7252" y="18299"/>
                </a:lnTo>
                <a:lnTo>
                  <a:pt x="7008" y="18202"/>
                </a:lnTo>
                <a:lnTo>
                  <a:pt x="7154" y="17739"/>
                </a:lnTo>
                <a:close/>
                <a:moveTo>
                  <a:pt x="8833" y="17715"/>
                </a:moveTo>
                <a:lnTo>
                  <a:pt x="8785" y="17837"/>
                </a:lnTo>
                <a:lnTo>
                  <a:pt x="8736" y="17983"/>
                </a:lnTo>
                <a:lnTo>
                  <a:pt x="8712" y="18104"/>
                </a:lnTo>
                <a:lnTo>
                  <a:pt x="8736" y="18153"/>
                </a:lnTo>
                <a:lnTo>
                  <a:pt x="8736" y="18202"/>
                </a:lnTo>
                <a:lnTo>
                  <a:pt x="8809" y="18250"/>
                </a:lnTo>
                <a:lnTo>
                  <a:pt x="8882" y="18250"/>
                </a:lnTo>
                <a:lnTo>
                  <a:pt x="8931" y="18226"/>
                </a:lnTo>
                <a:lnTo>
                  <a:pt x="9004" y="18153"/>
                </a:lnTo>
                <a:lnTo>
                  <a:pt x="9125" y="17958"/>
                </a:lnTo>
                <a:lnTo>
                  <a:pt x="9198" y="17739"/>
                </a:lnTo>
                <a:lnTo>
                  <a:pt x="9393" y="17739"/>
                </a:lnTo>
                <a:lnTo>
                  <a:pt x="9369" y="17861"/>
                </a:lnTo>
                <a:lnTo>
                  <a:pt x="9369" y="18007"/>
                </a:lnTo>
                <a:lnTo>
                  <a:pt x="9125" y="18153"/>
                </a:lnTo>
                <a:lnTo>
                  <a:pt x="8833" y="18275"/>
                </a:lnTo>
                <a:lnTo>
                  <a:pt x="8566" y="18372"/>
                </a:lnTo>
                <a:lnTo>
                  <a:pt x="8249" y="18421"/>
                </a:lnTo>
                <a:lnTo>
                  <a:pt x="8274" y="18275"/>
                </a:lnTo>
                <a:lnTo>
                  <a:pt x="8371" y="17983"/>
                </a:lnTo>
                <a:lnTo>
                  <a:pt x="8468" y="17715"/>
                </a:lnTo>
                <a:close/>
                <a:moveTo>
                  <a:pt x="8176" y="17715"/>
                </a:moveTo>
                <a:lnTo>
                  <a:pt x="8030" y="18056"/>
                </a:lnTo>
                <a:lnTo>
                  <a:pt x="7957" y="18250"/>
                </a:lnTo>
                <a:lnTo>
                  <a:pt x="7933" y="18445"/>
                </a:lnTo>
                <a:lnTo>
                  <a:pt x="7738" y="18421"/>
                </a:lnTo>
                <a:lnTo>
                  <a:pt x="7568" y="18396"/>
                </a:lnTo>
                <a:lnTo>
                  <a:pt x="7568" y="18226"/>
                </a:lnTo>
                <a:lnTo>
                  <a:pt x="7641" y="17983"/>
                </a:lnTo>
                <a:lnTo>
                  <a:pt x="7738" y="17715"/>
                </a:lnTo>
                <a:close/>
                <a:moveTo>
                  <a:pt x="8128" y="2094"/>
                </a:moveTo>
                <a:lnTo>
                  <a:pt x="7714" y="2142"/>
                </a:lnTo>
                <a:lnTo>
                  <a:pt x="7325" y="2191"/>
                </a:lnTo>
                <a:lnTo>
                  <a:pt x="6935" y="2264"/>
                </a:lnTo>
                <a:lnTo>
                  <a:pt x="6546" y="2386"/>
                </a:lnTo>
                <a:lnTo>
                  <a:pt x="6181" y="2507"/>
                </a:lnTo>
                <a:lnTo>
                  <a:pt x="5841" y="2653"/>
                </a:lnTo>
                <a:lnTo>
                  <a:pt x="5500" y="2824"/>
                </a:lnTo>
                <a:lnTo>
                  <a:pt x="5184" y="3018"/>
                </a:lnTo>
                <a:lnTo>
                  <a:pt x="4892" y="3237"/>
                </a:lnTo>
                <a:lnTo>
                  <a:pt x="4551" y="3554"/>
                </a:lnTo>
                <a:lnTo>
                  <a:pt x="4210" y="3918"/>
                </a:lnTo>
                <a:lnTo>
                  <a:pt x="3918" y="4332"/>
                </a:lnTo>
                <a:lnTo>
                  <a:pt x="3626" y="4746"/>
                </a:lnTo>
                <a:lnTo>
                  <a:pt x="3383" y="5159"/>
                </a:lnTo>
                <a:lnTo>
                  <a:pt x="3164" y="5549"/>
                </a:lnTo>
                <a:lnTo>
                  <a:pt x="3018" y="5889"/>
                </a:lnTo>
                <a:lnTo>
                  <a:pt x="2921" y="6157"/>
                </a:lnTo>
                <a:lnTo>
                  <a:pt x="2823" y="6595"/>
                </a:lnTo>
                <a:lnTo>
                  <a:pt x="2775" y="7057"/>
                </a:lnTo>
                <a:lnTo>
                  <a:pt x="2750" y="7495"/>
                </a:lnTo>
                <a:lnTo>
                  <a:pt x="2775" y="7958"/>
                </a:lnTo>
                <a:lnTo>
                  <a:pt x="2823" y="8396"/>
                </a:lnTo>
                <a:lnTo>
                  <a:pt x="2921" y="8834"/>
                </a:lnTo>
                <a:lnTo>
                  <a:pt x="3067" y="9272"/>
                </a:lnTo>
                <a:lnTo>
                  <a:pt x="3237" y="9685"/>
                </a:lnTo>
                <a:lnTo>
                  <a:pt x="3602" y="10367"/>
                </a:lnTo>
                <a:lnTo>
                  <a:pt x="3991" y="11024"/>
                </a:lnTo>
                <a:lnTo>
                  <a:pt x="4843" y="12337"/>
                </a:lnTo>
                <a:lnTo>
                  <a:pt x="5281" y="13019"/>
                </a:lnTo>
                <a:lnTo>
                  <a:pt x="5476" y="13384"/>
                </a:lnTo>
                <a:lnTo>
                  <a:pt x="5646" y="13724"/>
                </a:lnTo>
                <a:lnTo>
                  <a:pt x="5792" y="14089"/>
                </a:lnTo>
                <a:lnTo>
                  <a:pt x="5914" y="14454"/>
                </a:lnTo>
                <a:lnTo>
                  <a:pt x="5987" y="14844"/>
                </a:lnTo>
                <a:lnTo>
                  <a:pt x="5987" y="15282"/>
                </a:lnTo>
                <a:lnTo>
                  <a:pt x="5962" y="15379"/>
                </a:lnTo>
                <a:lnTo>
                  <a:pt x="5962" y="15428"/>
                </a:lnTo>
                <a:lnTo>
                  <a:pt x="5889" y="15525"/>
                </a:lnTo>
                <a:lnTo>
                  <a:pt x="5841" y="15647"/>
                </a:lnTo>
                <a:lnTo>
                  <a:pt x="5816" y="15768"/>
                </a:lnTo>
                <a:lnTo>
                  <a:pt x="5792" y="15914"/>
                </a:lnTo>
                <a:lnTo>
                  <a:pt x="5816" y="16036"/>
                </a:lnTo>
                <a:lnTo>
                  <a:pt x="5841" y="16158"/>
                </a:lnTo>
                <a:lnTo>
                  <a:pt x="5889" y="16279"/>
                </a:lnTo>
                <a:lnTo>
                  <a:pt x="5962" y="16377"/>
                </a:lnTo>
                <a:lnTo>
                  <a:pt x="5865" y="16474"/>
                </a:lnTo>
                <a:lnTo>
                  <a:pt x="5792" y="16620"/>
                </a:lnTo>
                <a:lnTo>
                  <a:pt x="5768" y="16766"/>
                </a:lnTo>
                <a:lnTo>
                  <a:pt x="5768" y="16912"/>
                </a:lnTo>
                <a:lnTo>
                  <a:pt x="5768" y="17058"/>
                </a:lnTo>
                <a:lnTo>
                  <a:pt x="5816" y="17204"/>
                </a:lnTo>
                <a:lnTo>
                  <a:pt x="5889" y="17350"/>
                </a:lnTo>
                <a:lnTo>
                  <a:pt x="5987" y="17472"/>
                </a:lnTo>
                <a:lnTo>
                  <a:pt x="5962" y="17496"/>
                </a:lnTo>
                <a:lnTo>
                  <a:pt x="5914" y="17618"/>
                </a:lnTo>
                <a:lnTo>
                  <a:pt x="5914" y="17715"/>
                </a:lnTo>
                <a:lnTo>
                  <a:pt x="5938" y="17837"/>
                </a:lnTo>
                <a:lnTo>
                  <a:pt x="5987" y="17934"/>
                </a:lnTo>
                <a:lnTo>
                  <a:pt x="6133" y="18129"/>
                </a:lnTo>
                <a:lnTo>
                  <a:pt x="6303" y="18299"/>
                </a:lnTo>
                <a:lnTo>
                  <a:pt x="6424" y="18421"/>
                </a:lnTo>
                <a:lnTo>
                  <a:pt x="6570" y="18518"/>
                </a:lnTo>
                <a:lnTo>
                  <a:pt x="6862" y="18688"/>
                </a:lnTo>
                <a:lnTo>
                  <a:pt x="7179" y="18810"/>
                </a:lnTo>
                <a:lnTo>
                  <a:pt x="7495" y="18859"/>
                </a:lnTo>
                <a:lnTo>
                  <a:pt x="7738" y="18883"/>
                </a:lnTo>
                <a:lnTo>
                  <a:pt x="7982" y="18883"/>
                </a:lnTo>
                <a:lnTo>
                  <a:pt x="8030" y="18956"/>
                </a:lnTo>
                <a:lnTo>
                  <a:pt x="8079" y="18980"/>
                </a:lnTo>
                <a:lnTo>
                  <a:pt x="8128" y="18980"/>
                </a:lnTo>
                <a:lnTo>
                  <a:pt x="8176" y="18956"/>
                </a:lnTo>
                <a:lnTo>
                  <a:pt x="8201" y="18907"/>
                </a:lnTo>
                <a:lnTo>
                  <a:pt x="8201" y="18883"/>
                </a:lnTo>
                <a:lnTo>
                  <a:pt x="8493" y="18834"/>
                </a:lnTo>
                <a:lnTo>
                  <a:pt x="8785" y="18761"/>
                </a:lnTo>
                <a:lnTo>
                  <a:pt x="9052" y="18664"/>
                </a:lnTo>
                <a:lnTo>
                  <a:pt x="9320" y="18542"/>
                </a:lnTo>
                <a:lnTo>
                  <a:pt x="9563" y="18396"/>
                </a:lnTo>
                <a:lnTo>
                  <a:pt x="9807" y="18226"/>
                </a:lnTo>
                <a:lnTo>
                  <a:pt x="10050" y="18056"/>
                </a:lnTo>
                <a:lnTo>
                  <a:pt x="10269" y="17837"/>
                </a:lnTo>
                <a:lnTo>
                  <a:pt x="10318" y="17764"/>
                </a:lnTo>
                <a:lnTo>
                  <a:pt x="10342" y="17691"/>
                </a:lnTo>
                <a:lnTo>
                  <a:pt x="10464" y="17593"/>
                </a:lnTo>
                <a:lnTo>
                  <a:pt x="10537" y="17447"/>
                </a:lnTo>
                <a:lnTo>
                  <a:pt x="10585" y="17301"/>
                </a:lnTo>
                <a:lnTo>
                  <a:pt x="10634" y="17107"/>
                </a:lnTo>
                <a:lnTo>
                  <a:pt x="10634" y="16936"/>
                </a:lnTo>
                <a:lnTo>
                  <a:pt x="10585" y="16742"/>
                </a:lnTo>
                <a:lnTo>
                  <a:pt x="10512" y="16596"/>
                </a:lnTo>
                <a:lnTo>
                  <a:pt x="10391" y="16474"/>
                </a:lnTo>
                <a:lnTo>
                  <a:pt x="10488" y="16255"/>
                </a:lnTo>
                <a:lnTo>
                  <a:pt x="10537" y="16036"/>
                </a:lnTo>
                <a:lnTo>
                  <a:pt x="10537" y="15817"/>
                </a:lnTo>
                <a:lnTo>
                  <a:pt x="10488" y="15574"/>
                </a:lnTo>
                <a:lnTo>
                  <a:pt x="10415" y="15476"/>
                </a:lnTo>
                <a:lnTo>
                  <a:pt x="10342" y="15379"/>
                </a:lnTo>
                <a:lnTo>
                  <a:pt x="10342" y="15306"/>
                </a:lnTo>
                <a:lnTo>
                  <a:pt x="10415" y="14965"/>
                </a:lnTo>
                <a:lnTo>
                  <a:pt x="10464" y="14625"/>
                </a:lnTo>
                <a:lnTo>
                  <a:pt x="10512" y="14284"/>
                </a:lnTo>
                <a:lnTo>
                  <a:pt x="10585" y="13943"/>
                </a:lnTo>
                <a:lnTo>
                  <a:pt x="10658" y="13700"/>
                </a:lnTo>
                <a:lnTo>
                  <a:pt x="10756" y="13457"/>
                </a:lnTo>
                <a:lnTo>
                  <a:pt x="10999" y="12994"/>
                </a:lnTo>
                <a:lnTo>
                  <a:pt x="11023" y="12970"/>
                </a:lnTo>
                <a:lnTo>
                  <a:pt x="11023" y="12946"/>
                </a:lnTo>
                <a:lnTo>
                  <a:pt x="11340" y="12459"/>
                </a:lnTo>
                <a:lnTo>
                  <a:pt x="11632" y="11972"/>
                </a:lnTo>
                <a:lnTo>
                  <a:pt x="12191" y="11194"/>
                </a:lnTo>
                <a:lnTo>
                  <a:pt x="12483" y="10780"/>
                </a:lnTo>
                <a:lnTo>
                  <a:pt x="12751" y="10367"/>
                </a:lnTo>
                <a:lnTo>
                  <a:pt x="12994" y="9953"/>
                </a:lnTo>
                <a:lnTo>
                  <a:pt x="13213" y="9515"/>
                </a:lnTo>
                <a:lnTo>
                  <a:pt x="13384" y="9053"/>
                </a:lnTo>
                <a:lnTo>
                  <a:pt x="13457" y="8809"/>
                </a:lnTo>
                <a:lnTo>
                  <a:pt x="13505" y="8590"/>
                </a:lnTo>
                <a:lnTo>
                  <a:pt x="13554" y="8152"/>
                </a:lnTo>
                <a:lnTo>
                  <a:pt x="13554" y="7714"/>
                </a:lnTo>
                <a:lnTo>
                  <a:pt x="13505" y="7276"/>
                </a:lnTo>
                <a:lnTo>
                  <a:pt x="13432" y="6838"/>
                </a:lnTo>
                <a:lnTo>
                  <a:pt x="13335" y="6400"/>
                </a:lnTo>
                <a:lnTo>
                  <a:pt x="13213" y="5962"/>
                </a:lnTo>
                <a:lnTo>
                  <a:pt x="12946" y="5135"/>
                </a:lnTo>
                <a:lnTo>
                  <a:pt x="12800" y="4770"/>
                </a:lnTo>
                <a:lnTo>
                  <a:pt x="12605" y="4429"/>
                </a:lnTo>
                <a:lnTo>
                  <a:pt x="12386" y="4113"/>
                </a:lnTo>
                <a:lnTo>
                  <a:pt x="12143" y="3797"/>
                </a:lnTo>
                <a:lnTo>
                  <a:pt x="12143" y="3773"/>
                </a:lnTo>
                <a:lnTo>
                  <a:pt x="12094" y="3675"/>
                </a:lnTo>
                <a:lnTo>
                  <a:pt x="12021" y="3602"/>
                </a:lnTo>
                <a:lnTo>
                  <a:pt x="11948" y="3554"/>
                </a:lnTo>
                <a:lnTo>
                  <a:pt x="11851" y="3505"/>
                </a:lnTo>
                <a:lnTo>
                  <a:pt x="11607" y="3286"/>
                </a:lnTo>
                <a:lnTo>
                  <a:pt x="11340" y="3091"/>
                </a:lnTo>
                <a:lnTo>
                  <a:pt x="11072" y="2897"/>
                </a:lnTo>
                <a:lnTo>
                  <a:pt x="10804" y="2726"/>
                </a:lnTo>
                <a:lnTo>
                  <a:pt x="10464" y="2556"/>
                </a:lnTo>
                <a:lnTo>
                  <a:pt x="10099" y="2386"/>
                </a:lnTo>
                <a:lnTo>
                  <a:pt x="9709" y="2264"/>
                </a:lnTo>
                <a:lnTo>
                  <a:pt x="9320" y="2191"/>
                </a:lnTo>
                <a:lnTo>
                  <a:pt x="8931" y="2142"/>
                </a:lnTo>
                <a:lnTo>
                  <a:pt x="8517" y="2094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62217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4"/>
          <p:cNvSpPr txBox="1">
            <a:spLocks noGrp="1"/>
          </p:cNvSpPr>
          <p:nvPr>
            <p:ph type="ctrTitle"/>
          </p:nvPr>
        </p:nvSpPr>
        <p:spPr>
          <a:xfrm>
            <a:off x="2345625" y="1722725"/>
            <a:ext cx="5802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Game Videos</a:t>
            </a:r>
            <a:endParaRPr dirty="0"/>
          </a:p>
        </p:txBody>
      </p:sp>
      <p:sp>
        <p:nvSpPr>
          <p:cNvPr id="166" name="Google Shape;166;p24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532595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87" name="Google Shape;87;p16"/>
          <p:cNvSpPr txBox="1"/>
          <p:nvPr/>
        </p:nvSpPr>
        <p:spPr>
          <a:xfrm>
            <a:off x="1652200" y="927025"/>
            <a:ext cx="6324600" cy="30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1"/>
              </a:solidFill>
              <a:latin typeface="Tinos"/>
              <a:ea typeface="Tinos"/>
              <a:cs typeface="Tinos"/>
              <a:sym typeface="Tinos"/>
            </a:endParaRPr>
          </a:p>
        </p:txBody>
      </p:sp>
      <p:sp>
        <p:nvSpPr>
          <p:cNvPr id="88" name="Google Shape;88;p16"/>
          <p:cNvSpPr txBox="1">
            <a:spLocks noGrp="1"/>
          </p:cNvSpPr>
          <p:nvPr>
            <p:ph type="body" idx="4294967295"/>
          </p:nvPr>
        </p:nvSpPr>
        <p:spPr>
          <a:xfrm>
            <a:off x="1167200" y="1226350"/>
            <a:ext cx="7465812" cy="304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06400" algn="l" rtl="0">
              <a:spcBef>
                <a:spcPts val="600"/>
              </a:spcBef>
              <a:spcAft>
                <a:spcPts val="0"/>
              </a:spcAft>
              <a:buSzPts val="2800"/>
              <a:buChar char="◈"/>
            </a:pPr>
            <a:r>
              <a:rPr lang="nb-NO" sz="2000" dirty="0"/>
              <a:t>AI-Driven Dynamic Storytelling Game.</a:t>
            </a:r>
          </a:p>
          <a:p>
            <a:pPr marL="50800" lvl="0" indent="0" algn="l" rtl="0">
              <a:spcBef>
                <a:spcPts val="600"/>
              </a:spcBef>
              <a:spcAft>
                <a:spcPts val="0"/>
              </a:spcAft>
              <a:buSzPts val="2800"/>
              <a:buNone/>
            </a:pPr>
            <a:endParaRPr lang="en-GB" sz="2000" dirty="0"/>
          </a:p>
          <a:p>
            <a:pPr lvl="0" indent="-406400">
              <a:buSzPts val="2800"/>
            </a:pPr>
            <a:r>
              <a:rPr lang="en-GB" sz="2000" dirty="0"/>
              <a:t>Personalized storytelling experiences.</a:t>
            </a:r>
          </a:p>
          <a:p>
            <a:pPr marL="45720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-GB" sz="2000" dirty="0"/>
          </a:p>
          <a:p>
            <a:pPr marL="457200" lvl="0" indent="-406400" algn="l" rtl="0">
              <a:spcBef>
                <a:spcPts val="600"/>
              </a:spcBef>
              <a:spcAft>
                <a:spcPts val="0"/>
              </a:spcAft>
              <a:buSzPts val="2800"/>
              <a:buChar char="◈"/>
            </a:pPr>
            <a:r>
              <a:rPr lang="en-GB" sz="2000" dirty="0"/>
              <a:t>Adaptive game world for better immersion.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9" name="Google Shape;89;p16"/>
          <p:cNvSpPr txBox="1">
            <a:spLocks noGrp="1"/>
          </p:cNvSpPr>
          <p:nvPr>
            <p:ph type="title" idx="4294967295"/>
          </p:nvPr>
        </p:nvSpPr>
        <p:spPr>
          <a:xfrm>
            <a:off x="2272724" y="672850"/>
            <a:ext cx="6175325" cy="69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100" dirty="0"/>
              <a:t>Introduction – What is </a:t>
            </a:r>
            <a:r>
              <a:rPr lang="nb-NO" sz="3200" dirty="0"/>
              <a:t>TaleWeaver?</a:t>
            </a:r>
            <a:endParaRPr sz="3100" dirty="0"/>
          </a:p>
        </p:txBody>
      </p:sp>
      <p:sp>
        <p:nvSpPr>
          <p:cNvPr id="3" name="Google Shape;114;p19">
            <a:extLst>
              <a:ext uri="{FF2B5EF4-FFF2-40B4-BE49-F238E27FC236}">
                <a16:creationId xmlns:a16="http://schemas.microsoft.com/office/drawing/2014/main" id="{DB662E83-1607-2123-DAAD-4E6F16B4B57B}"/>
              </a:ext>
            </a:extLst>
          </p:cNvPr>
          <p:cNvSpPr/>
          <p:nvPr/>
        </p:nvSpPr>
        <p:spPr>
          <a:xfrm>
            <a:off x="1438253" y="672850"/>
            <a:ext cx="726443" cy="671747"/>
          </a:xfrm>
          <a:custGeom>
            <a:avLst/>
            <a:gdLst/>
            <a:ahLst/>
            <a:cxnLst/>
            <a:rect l="l" t="t" r="r" b="b"/>
            <a:pathLst>
              <a:path w="16449" h="16668" extrusionOk="0">
                <a:moveTo>
                  <a:pt x="12288" y="1995"/>
                </a:moveTo>
                <a:lnTo>
                  <a:pt x="12093" y="2117"/>
                </a:lnTo>
                <a:lnTo>
                  <a:pt x="11923" y="2239"/>
                </a:lnTo>
                <a:lnTo>
                  <a:pt x="11655" y="2531"/>
                </a:lnTo>
                <a:lnTo>
                  <a:pt x="11461" y="2433"/>
                </a:lnTo>
                <a:lnTo>
                  <a:pt x="11874" y="2214"/>
                </a:lnTo>
                <a:lnTo>
                  <a:pt x="12288" y="1995"/>
                </a:lnTo>
                <a:close/>
                <a:moveTo>
                  <a:pt x="13261" y="2239"/>
                </a:moveTo>
                <a:lnTo>
                  <a:pt x="13359" y="2263"/>
                </a:lnTo>
                <a:lnTo>
                  <a:pt x="13456" y="2287"/>
                </a:lnTo>
                <a:lnTo>
                  <a:pt x="13529" y="2336"/>
                </a:lnTo>
                <a:lnTo>
                  <a:pt x="13578" y="2433"/>
                </a:lnTo>
                <a:lnTo>
                  <a:pt x="13626" y="2531"/>
                </a:lnTo>
                <a:lnTo>
                  <a:pt x="13675" y="2725"/>
                </a:lnTo>
                <a:lnTo>
                  <a:pt x="13651" y="2896"/>
                </a:lnTo>
                <a:lnTo>
                  <a:pt x="13626" y="3090"/>
                </a:lnTo>
                <a:lnTo>
                  <a:pt x="13578" y="3285"/>
                </a:lnTo>
                <a:lnTo>
                  <a:pt x="13480" y="3480"/>
                </a:lnTo>
                <a:lnTo>
                  <a:pt x="13383" y="3650"/>
                </a:lnTo>
                <a:lnTo>
                  <a:pt x="13188" y="4015"/>
                </a:lnTo>
                <a:lnTo>
                  <a:pt x="12969" y="3674"/>
                </a:lnTo>
                <a:lnTo>
                  <a:pt x="12702" y="3358"/>
                </a:lnTo>
                <a:lnTo>
                  <a:pt x="12410" y="3066"/>
                </a:lnTo>
                <a:lnTo>
                  <a:pt x="12093" y="2823"/>
                </a:lnTo>
                <a:lnTo>
                  <a:pt x="12288" y="2677"/>
                </a:lnTo>
                <a:lnTo>
                  <a:pt x="12483" y="2531"/>
                </a:lnTo>
                <a:lnTo>
                  <a:pt x="12726" y="2385"/>
                </a:lnTo>
                <a:lnTo>
                  <a:pt x="12945" y="2287"/>
                </a:lnTo>
                <a:lnTo>
                  <a:pt x="13164" y="2239"/>
                </a:lnTo>
                <a:close/>
                <a:moveTo>
                  <a:pt x="7981" y="3699"/>
                </a:moveTo>
                <a:lnTo>
                  <a:pt x="7981" y="3723"/>
                </a:lnTo>
                <a:lnTo>
                  <a:pt x="7932" y="3723"/>
                </a:lnTo>
                <a:lnTo>
                  <a:pt x="7908" y="3747"/>
                </a:lnTo>
                <a:lnTo>
                  <a:pt x="7835" y="3796"/>
                </a:lnTo>
                <a:lnTo>
                  <a:pt x="7786" y="3845"/>
                </a:lnTo>
                <a:lnTo>
                  <a:pt x="7738" y="3918"/>
                </a:lnTo>
                <a:lnTo>
                  <a:pt x="7689" y="3991"/>
                </a:lnTo>
                <a:lnTo>
                  <a:pt x="7689" y="4064"/>
                </a:lnTo>
                <a:lnTo>
                  <a:pt x="7689" y="4088"/>
                </a:lnTo>
                <a:lnTo>
                  <a:pt x="7689" y="4112"/>
                </a:lnTo>
                <a:lnTo>
                  <a:pt x="7689" y="4137"/>
                </a:lnTo>
                <a:lnTo>
                  <a:pt x="7689" y="4161"/>
                </a:lnTo>
                <a:lnTo>
                  <a:pt x="7689" y="4307"/>
                </a:lnTo>
                <a:lnTo>
                  <a:pt x="7738" y="4453"/>
                </a:lnTo>
                <a:lnTo>
                  <a:pt x="7786" y="4526"/>
                </a:lnTo>
                <a:lnTo>
                  <a:pt x="7859" y="4574"/>
                </a:lnTo>
                <a:lnTo>
                  <a:pt x="8030" y="4672"/>
                </a:lnTo>
                <a:lnTo>
                  <a:pt x="8176" y="4720"/>
                </a:lnTo>
                <a:lnTo>
                  <a:pt x="8297" y="4720"/>
                </a:lnTo>
                <a:lnTo>
                  <a:pt x="8395" y="4696"/>
                </a:lnTo>
                <a:lnTo>
                  <a:pt x="8492" y="4672"/>
                </a:lnTo>
                <a:lnTo>
                  <a:pt x="8589" y="4599"/>
                </a:lnTo>
                <a:lnTo>
                  <a:pt x="8662" y="4526"/>
                </a:lnTo>
                <a:lnTo>
                  <a:pt x="8711" y="4429"/>
                </a:lnTo>
                <a:lnTo>
                  <a:pt x="8711" y="4307"/>
                </a:lnTo>
                <a:lnTo>
                  <a:pt x="8711" y="4185"/>
                </a:lnTo>
                <a:lnTo>
                  <a:pt x="8662" y="4064"/>
                </a:lnTo>
                <a:lnTo>
                  <a:pt x="8614" y="3942"/>
                </a:lnTo>
                <a:lnTo>
                  <a:pt x="8541" y="3845"/>
                </a:lnTo>
                <a:lnTo>
                  <a:pt x="8468" y="3772"/>
                </a:lnTo>
                <a:lnTo>
                  <a:pt x="8370" y="3723"/>
                </a:lnTo>
                <a:lnTo>
                  <a:pt x="8273" y="3699"/>
                </a:lnTo>
                <a:close/>
                <a:moveTo>
                  <a:pt x="9830" y="3966"/>
                </a:moveTo>
                <a:lnTo>
                  <a:pt x="9709" y="3991"/>
                </a:lnTo>
                <a:lnTo>
                  <a:pt x="9611" y="4064"/>
                </a:lnTo>
                <a:lnTo>
                  <a:pt x="9538" y="4161"/>
                </a:lnTo>
                <a:lnTo>
                  <a:pt x="9514" y="4258"/>
                </a:lnTo>
                <a:lnTo>
                  <a:pt x="9490" y="4356"/>
                </a:lnTo>
                <a:lnTo>
                  <a:pt x="9514" y="4453"/>
                </a:lnTo>
                <a:lnTo>
                  <a:pt x="9563" y="4574"/>
                </a:lnTo>
                <a:lnTo>
                  <a:pt x="9636" y="4647"/>
                </a:lnTo>
                <a:lnTo>
                  <a:pt x="9757" y="4720"/>
                </a:lnTo>
                <a:lnTo>
                  <a:pt x="9879" y="4745"/>
                </a:lnTo>
                <a:lnTo>
                  <a:pt x="10025" y="4696"/>
                </a:lnTo>
                <a:lnTo>
                  <a:pt x="10098" y="4672"/>
                </a:lnTo>
                <a:lnTo>
                  <a:pt x="10147" y="4623"/>
                </a:lnTo>
                <a:lnTo>
                  <a:pt x="10244" y="4502"/>
                </a:lnTo>
                <a:lnTo>
                  <a:pt x="10268" y="4429"/>
                </a:lnTo>
                <a:lnTo>
                  <a:pt x="10268" y="4356"/>
                </a:lnTo>
                <a:lnTo>
                  <a:pt x="10244" y="4234"/>
                </a:lnTo>
                <a:lnTo>
                  <a:pt x="10220" y="4161"/>
                </a:lnTo>
                <a:lnTo>
                  <a:pt x="10147" y="4064"/>
                </a:lnTo>
                <a:lnTo>
                  <a:pt x="10074" y="4015"/>
                </a:lnTo>
                <a:lnTo>
                  <a:pt x="9952" y="3966"/>
                </a:lnTo>
                <a:close/>
                <a:moveTo>
                  <a:pt x="9125" y="5572"/>
                </a:moveTo>
                <a:lnTo>
                  <a:pt x="9003" y="5596"/>
                </a:lnTo>
                <a:lnTo>
                  <a:pt x="8881" y="5669"/>
                </a:lnTo>
                <a:lnTo>
                  <a:pt x="8808" y="5791"/>
                </a:lnTo>
                <a:lnTo>
                  <a:pt x="8784" y="5913"/>
                </a:lnTo>
                <a:lnTo>
                  <a:pt x="8808" y="6034"/>
                </a:lnTo>
                <a:lnTo>
                  <a:pt x="8881" y="6156"/>
                </a:lnTo>
                <a:lnTo>
                  <a:pt x="9003" y="6229"/>
                </a:lnTo>
                <a:lnTo>
                  <a:pt x="9125" y="6253"/>
                </a:lnTo>
                <a:lnTo>
                  <a:pt x="9246" y="6229"/>
                </a:lnTo>
                <a:lnTo>
                  <a:pt x="9368" y="6156"/>
                </a:lnTo>
                <a:lnTo>
                  <a:pt x="9441" y="6034"/>
                </a:lnTo>
                <a:lnTo>
                  <a:pt x="9465" y="5913"/>
                </a:lnTo>
                <a:lnTo>
                  <a:pt x="9441" y="5791"/>
                </a:lnTo>
                <a:lnTo>
                  <a:pt x="9368" y="5669"/>
                </a:lnTo>
                <a:lnTo>
                  <a:pt x="9246" y="5596"/>
                </a:lnTo>
                <a:lnTo>
                  <a:pt x="9125" y="5572"/>
                </a:lnTo>
                <a:close/>
                <a:moveTo>
                  <a:pt x="5013" y="9441"/>
                </a:moveTo>
                <a:lnTo>
                  <a:pt x="4842" y="9538"/>
                </a:lnTo>
                <a:lnTo>
                  <a:pt x="4672" y="9684"/>
                </a:lnTo>
                <a:lnTo>
                  <a:pt x="4502" y="9855"/>
                </a:lnTo>
                <a:lnTo>
                  <a:pt x="4356" y="10025"/>
                </a:lnTo>
                <a:lnTo>
                  <a:pt x="4112" y="10414"/>
                </a:lnTo>
                <a:lnTo>
                  <a:pt x="3918" y="10779"/>
                </a:lnTo>
                <a:lnTo>
                  <a:pt x="3723" y="11144"/>
                </a:lnTo>
                <a:lnTo>
                  <a:pt x="3650" y="11363"/>
                </a:lnTo>
                <a:lnTo>
                  <a:pt x="3553" y="11582"/>
                </a:lnTo>
                <a:lnTo>
                  <a:pt x="3504" y="11826"/>
                </a:lnTo>
                <a:lnTo>
                  <a:pt x="3480" y="12045"/>
                </a:lnTo>
                <a:lnTo>
                  <a:pt x="3480" y="12239"/>
                </a:lnTo>
                <a:lnTo>
                  <a:pt x="3528" y="12337"/>
                </a:lnTo>
                <a:lnTo>
                  <a:pt x="3577" y="12410"/>
                </a:lnTo>
                <a:lnTo>
                  <a:pt x="3601" y="12434"/>
                </a:lnTo>
                <a:lnTo>
                  <a:pt x="3626" y="12458"/>
                </a:lnTo>
                <a:lnTo>
                  <a:pt x="3650" y="12434"/>
                </a:lnTo>
                <a:lnTo>
                  <a:pt x="3674" y="12410"/>
                </a:lnTo>
                <a:lnTo>
                  <a:pt x="3747" y="12288"/>
                </a:lnTo>
                <a:lnTo>
                  <a:pt x="3772" y="12166"/>
                </a:lnTo>
                <a:lnTo>
                  <a:pt x="3820" y="11874"/>
                </a:lnTo>
                <a:lnTo>
                  <a:pt x="3869" y="11631"/>
                </a:lnTo>
                <a:lnTo>
                  <a:pt x="3966" y="11388"/>
                </a:lnTo>
                <a:lnTo>
                  <a:pt x="4137" y="10925"/>
                </a:lnTo>
                <a:lnTo>
                  <a:pt x="4331" y="10536"/>
                </a:lnTo>
                <a:lnTo>
                  <a:pt x="4575" y="10171"/>
                </a:lnTo>
                <a:lnTo>
                  <a:pt x="4818" y="9830"/>
                </a:lnTo>
                <a:lnTo>
                  <a:pt x="5061" y="9490"/>
                </a:lnTo>
                <a:lnTo>
                  <a:pt x="5061" y="9465"/>
                </a:lnTo>
                <a:lnTo>
                  <a:pt x="5061" y="9441"/>
                </a:lnTo>
                <a:close/>
                <a:moveTo>
                  <a:pt x="9003" y="2287"/>
                </a:moveTo>
                <a:lnTo>
                  <a:pt x="9319" y="2312"/>
                </a:lnTo>
                <a:lnTo>
                  <a:pt x="9611" y="2360"/>
                </a:lnTo>
                <a:lnTo>
                  <a:pt x="9928" y="2409"/>
                </a:lnTo>
                <a:lnTo>
                  <a:pt x="10220" y="2482"/>
                </a:lnTo>
                <a:lnTo>
                  <a:pt x="10512" y="2579"/>
                </a:lnTo>
                <a:lnTo>
                  <a:pt x="10804" y="2677"/>
                </a:lnTo>
                <a:lnTo>
                  <a:pt x="11071" y="2798"/>
                </a:lnTo>
                <a:lnTo>
                  <a:pt x="11339" y="2944"/>
                </a:lnTo>
                <a:lnTo>
                  <a:pt x="11582" y="3066"/>
                </a:lnTo>
                <a:lnTo>
                  <a:pt x="11826" y="3236"/>
                </a:lnTo>
                <a:lnTo>
                  <a:pt x="12020" y="3382"/>
                </a:lnTo>
                <a:lnTo>
                  <a:pt x="12215" y="3577"/>
                </a:lnTo>
                <a:lnTo>
                  <a:pt x="12580" y="3966"/>
                </a:lnTo>
                <a:lnTo>
                  <a:pt x="12921" y="4380"/>
                </a:lnTo>
                <a:lnTo>
                  <a:pt x="12410" y="5012"/>
                </a:lnTo>
                <a:lnTo>
                  <a:pt x="11874" y="5596"/>
                </a:lnTo>
                <a:lnTo>
                  <a:pt x="11339" y="6180"/>
                </a:lnTo>
                <a:lnTo>
                  <a:pt x="10804" y="6764"/>
                </a:lnTo>
                <a:lnTo>
                  <a:pt x="9684" y="7908"/>
                </a:lnTo>
                <a:lnTo>
                  <a:pt x="9149" y="8492"/>
                </a:lnTo>
                <a:lnTo>
                  <a:pt x="8614" y="9076"/>
                </a:lnTo>
                <a:lnTo>
                  <a:pt x="6667" y="11217"/>
                </a:lnTo>
                <a:lnTo>
                  <a:pt x="6302" y="11631"/>
                </a:lnTo>
                <a:lnTo>
                  <a:pt x="5889" y="12045"/>
                </a:lnTo>
                <a:lnTo>
                  <a:pt x="5499" y="12410"/>
                </a:lnTo>
                <a:lnTo>
                  <a:pt x="5061" y="12774"/>
                </a:lnTo>
                <a:lnTo>
                  <a:pt x="5061" y="12774"/>
                </a:lnTo>
                <a:lnTo>
                  <a:pt x="5110" y="12677"/>
                </a:lnTo>
                <a:lnTo>
                  <a:pt x="5329" y="12166"/>
                </a:lnTo>
                <a:lnTo>
                  <a:pt x="5572" y="11631"/>
                </a:lnTo>
                <a:lnTo>
                  <a:pt x="5597" y="11582"/>
                </a:lnTo>
                <a:lnTo>
                  <a:pt x="5548" y="11558"/>
                </a:lnTo>
                <a:lnTo>
                  <a:pt x="5499" y="11534"/>
                </a:lnTo>
                <a:lnTo>
                  <a:pt x="5475" y="11582"/>
                </a:lnTo>
                <a:lnTo>
                  <a:pt x="5183" y="11996"/>
                </a:lnTo>
                <a:lnTo>
                  <a:pt x="4915" y="12434"/>
                </a:lnTo>
                <a:lnTo>
                  <a:pt x="4745" y="12750"/>
                </a:lnTo>
                <a:lnTo>
                  <a:pt x="4648" y="12920"/>
                </a:lnTo>
                <a:lnTo>
                  <a:pt x="4599" y="13091"/>
                </a:lnTo>
                <a:lnTo>
                  <a:pt x="4477" y="13188"/>
                </a:lnTo>
                <a:lnTo>
                  <a:pt x="4404" y="13115"/>
                </a:lnTo>
                <a:lnTo>
                  <a:pt x="4258" y="13042"/>
                </a:lnTo>
                <a:lnTo>
                  <a:pt x="4331" y="12750"/>
                </a:lnTo>
                <a:lnTo>
                  <a:pt x="4404" y="12507"/>
                </a:lnTo>
                <a:lnTo>
                  <a:pt x="4526" y="12264"/>
                </a:lnTo>
                <a:lnTo>
                  <a:pt x="4769" y="11801"/>
                </a:lnTo>
                <a:lnTo>
                  <a:pt x="5232" y="11071"/>
                </a:lnTo>
                <a:lnTo>
                  <a:pt x="5694" y="10366"/>
                </a:lnTo>
                <a:lnTo>
                  <a:pt x="5718" y="10341"/>
                </a:lnTo>
                <a:lnTo>
                  <a:pt x="5694" y="10317"/>
                </a:lnTo>
                <a:lnTo>
                  <a:pt x="5670" y="10293"/>
                </a:lnTo>
                <a:lnTo>
                  <a:pt x="5645" y="10317"/>
                </a:lnTo>
                <a:lnTo>
                  <a:pt x="5037" y="11047"/>
                </a:lnTo>
                <a:lnTo>
                  <a:pt x="4745" y="11412"/>
                </a:lnTo>
                <a:lnTo>
                  <a:pt x="4477" y="11801"/>
                </a:lnTo>
                <a:lnTo>
                  <a:pt x="4331" y="12020"/>
                </a:lnTo>
                <a:lnTo>
                  <a:pt x="4185" y="12288"/>
                </a:lnTo>
                <a:lnTo>
                  <a:pt x="4064" y="12556"/>
                </a:lnTo>
                <a:lnTo>
                  <a:pt x="3966" y="12847"/>
                </a:lnTo>
                <a:lnTo>
                  <a:pt x="3674" y="12604"/>
                </a:lnTo>
                <a:lnTo>
                  <a:pt x="3407" y="12312"/>
                </a:lnTo>
                <a:lnTo>
                  <a:pt x="3188" y="11996"/>
                </a:lnTo>
                <a:lnTo>
                  <a:pt x="2969" y="11655"/>
                </a:lnTo>
                <a:lnTo>
                  <a:pt x="3066" y="11436"/>
                </a:lnTo>
                <a:lnTo>
                  <a:pt x="3139" y="11193"/>
                </a:lnTo>
                <a:lnTo>
                  <a:pt x="3236" y="10950"/>
                </a:lnTo>
                <a:lnTo>
                  <a:pt x="3358" y="10706"/>
                </a:lnTo>
                <a:lnTo>
                  <a:pt x="3626" y="10220"/>
                </a:lnTo>
                <a:lnTo>
                  <a:pt x="3869" y="9782"/>
                </a:lnTo>
                <a:lnTo>
                  <a:pt x="4161" y="9368"/>
                </a:lnTo>
                <a:lnTo>
                  <a:pt x="4453" y="8954"/>
                </a:lnTo>
                <a:lnTo>
                  <a:pt x="4769" y="8565"/>
                </a:lnTo>
                <a:lnTo>
                  <a:pt x="4794" y="8541"/>
                </a:lnTo>
                <a:lnTo>
                  <a:pt x="4769" y="8516"/>
                </a:lnTo>
                <a:lnTo>
                  <a:pt x="4745" y="8492"/>
                </a:lnTo>
                <a:lnTo>
                  <a:pt x="4721" y="8492"/>
                </a:lnTo>
                <a:lnTo>
                  <a:pt x="4331" y="8808"/>
                </a:lnTo>
                <a:lnTo>
                  <a:pt x="3991" y="9149"/>
                </a:lnTo>
                <a:lnTo>
                  <a:pt x="3699" y="9514"/>
                </a:lnTo>
                <a:lnTo>
                  <a:pt x="3407" y="9928"/>
                </a:lnTo>
                <a:lnTo>
                  <a:pt x="3236" y="10195"/>
                </a:lnTo>
                <a:lnTo>
                  <a:pt x="3042" y="10512"/>
                </a:lnTo>
                <a:lnTo>
                  <a:pt x="2871" y="10852"/>
                </a:lnTo>
                <a:lnTo>
                  <a:pt x="2798" y="11047"/>
                </a:lnTo>
                <a:lnTo>
                  <a:pt x="2750" y="11217"/>
                </a:lnTo>
                <a:lnTo>
                  <a:pt x="2579" y="10852"/>
                </a:lnTo>
                <a:lnTo>
                  <a:pt x="2458" y="10487"/>
                </a:lnTo>
                <a:lnTo>
                  <a:pt x="2579" y="10341"/>
                </a:lnTo>
                <a:lnTo>
                  <a:pt x="2652" y="10195"/>
                </a:lnTo>
                <a:lnTo>
                  <a:pt x="2798" y="9830"/>
                </a:lnTo>
                <a:lnTo>
                  <a:pt x="3236" y="8954"/>
                </a:lnTo>
                <a:lnTo>
                  <a:pt x="3455" y="8565"/>
                </a:lnTo>
                <a:lnTo>
                  <a:pt x="3699" y="8200"/>
                </a:lnTo>
                <a:lnTo>
                  <a:pt x="3966" y="7835"/>
                </a:lnTo>
                <a:lnTo>
                  <a:pt x="4185" y="7446"/>
                </a:lnTo>
                <a:lnTo>
                  <a:pt x="4210" y="7421"/>
                </a:lnTo>
                <a:lnTo>
                  <a:pt x="4185" y="7397"/>
                </a:lnTo>
                <a:lnTo>
                  <a:pt x="4161" y="7373"/>
                </a:lnTo>
                <a:lnTo>
                  <a:pt x="4137" y="7397"/>
                </a:lnTo>
                <a:lnTo>
                  <a:pt x="3966" y="7494"/>
                </a:lnTo>
                <a:lnTo>
                  <a:pt x="3820" y="7640"/>
                </a:lnTo>
                <a:lnTo>
                  <a:pt x="3674" y="7786"/>
                </a:lnTo>
                <a:lnTo>
                  <a:pt x="3528" y="7957"/>
                </a:lnTo>
                <a:lnTo>
                  <a:pt x="3285" y="8346"/>
                </a:lnTo>
                <a:lnTo>
                  <a:pt x="3066" y="8687"/>
                </a:lnTo>
                <a:lnTo>
                  <a:pt x="2798" y="9198"/>
                </a:lnTo>
                <a:lnTo>
                  <a:pt x="2555" y="9709"/>
                </a:lnTo>
                <a:lnTo>
                  <a:pt x="2458" y="9928"/>
                </a:lnTo>
                <a:lnTo>
                  <a:pt x="2360" y="10171"/>
                </a:lnTo>
                <a:lnTo>
                  <a:pt x="2239" y="9757"/>
                </a:lnTo>
                <a:lnTo>
                  <a:pt x="2166" y="9368"/>
                </a:lnTo>
                <a:lnTo>
                  <a:pt x="2239" y="9173"/>
                </a:lnTo>
                <a:lnTo>
                  <a:pt x="2385" y="8833"/>
                </a:lnTo>
                <a:lnTo>
                  <a:pt x="2555" y="8492"/>
                </a:lnTo>
                <a:lnTo>
                  <a:pt x="2725" y="8176"/>
                </a:lnTo>
                <a:lnTo>
                  <a:pt x="2920" y="7859"/>
                </a:lnTo>
                <a:lnTo>
                  <a:pt x="3309" y="7300"/>
                </a:lnTo>
                <a:lnTo>
                  <a:pt x="3528" y="7056"/>
                </a:lnTo>
                <a:lnTo>
                  <a:pt x="3747" y="6789"/>
                </a:lnTo>
                <a:lnTo>
                  <a:pt x="3893" y="6667"/>
                </a:lnTo>
                <a:lnTo>
                  <a:pt x="4088" y="6545"/>
                </a:lnTo>
                <a:lnTo>
                  <a:pt x="4234" y="6399"/>
                </a:lnTo>
                <a:lnTo>
                  <a:pt x="4380" y="6253"/>
                </a:lnTo>
                <a:lnTo>
                  <a:pt x="4356" y="6229"/>
                </a:lnTo>
                <a:lnTo>
                  <a:pt x="4283" y="6205"/>
                </a:lnTo>
                <a:lnTo>
                  <a:pt x="4185" y="6180"/>
                </a:lnTo>
                <a:lnTo>
                  <a:pt x="4064" y="6229"/>
                </a:lnTo>
                <a:lnTo>
                  <a:pt x="3942" y="6278"/>
                </a:lnTo>
                <a:lnTo>
                  <a:pt x="3820" y="6375"/>
                </a:lnTo>
                <a:lnTo>
                  <a:pt x="3699" y="6472"/>
                </a:lnTo>
                <a:lnTo>
                  <a:pt x="3455" y="6716"/>
                </a:lnTo>
                <a:lnTo>
                  <a:pt x="3236" y="6983"/>
                </a:lnTo>
                <a:lnTo>
                  <a:pt x="3017" y="7251"/>
                </a:lnTo>
                <a:lnTo>
                  <a:pt x="2750" y="7640"/>
                </a:lnTo>
                <a:lnTo>
                  <a:pt x="2579" y="7908"/>
                </a:lnTo>
                <a:lnTo>
                  <a:pt x="2409" y="8176"/>
                </a:lnTo>
                <a:lnTo>
                  <a:pt x="2239" y="8468"/>
                </a:lnTo>
                <a:lnTo>
                  <a:pt x="2093" y="8784"/>
                </a:lnTo>
                <a:lnTo>
                  <a:pt x="2093" y="8565"/>
                </a:lnTo>
                <a:lnTo>
                  <a:pt x="2093" y="8224"/>
                </a:lnTo>
                <a:lnTo>
                  <a:pt x="2239" y="7835"/>
                </a:lnTo>
                <a:lnTo>
                  <a:pt x="2385" y="7567"/>
                </a:lnTo>
                <a:lnTo>
                  <a:pt x="2506" y="7324"/>
                </a:lnTo>
                <a:lnTo>
                  <a:pt x="2823" y="6837"/>
                </a:lnTo>
                <a:lnTo>
                  <a:pt x="3139" y="6375"/>
                </a:lnTo>
                <a:lnTo>
                  <a:pt x="3309" y="6156"/>
                </a:lnTo>
                <a:lnTo>
                  <a:pt x="3504" y="5961"/>
                </a:lnTo>
                <a:lnTo>
                  <a:pt x="3723" y="5742"/>
                </a:lnTo>
                <a:lnTo>
                  <a:pt x="3942" y="5572"/>
                </a:lnTo>
                <a:lnTo>
                  <a:pt x="4161" y="5402"/>
                </a:lnTo>
                <a:lnTo>
                  <a:pt x="4404" y="5256"/>
                </a:lnTo>
                <a:lnTo>
                  <a:pt x="4429" y="5207"/>
                </a:lnTo>
                <a:lnTo>
                  <a:pt x="4429" y="5158"/>
                </a:lnTo>
                <a:lnTo>
                  <a:pt x="4380" y="5110"/>
                </a:lnTo>
                <a:lnTo>
                  <a:pt x="4331" y="5110"/>
                </a:lnTo>
                <a:lnTo>
                  <a:pt x="4088" y="5207"/>
                </a:lnTo>
                <a:lnTo>
                  <a:pt x="3845" y="5353"/>
                </a:lnTo>
                <a:lnTo>
                  <a:pt x="3626" y="5499"/>
                </a:lnTo>
                <a:lnTo>
                  <a:pt x="3431" y="5645"/>
                </a:lnTo>
                <a:lnTo>
                  <a:pt x="3236" y="5840"/>
                </a:lnTo>
                <a:lnTo>
                  <a:pt x="3042" y="6034"/>
                </a:lnTo>
                <a:lnTo>
                  <a:pt x="2701" y="6424"/>
                </a:lnTo>
                <a:lnTo>
                  <a:pt x="2409" y="6837"/>
                </a:lnTo>
                <a:lnTo>
                  <a:pt x="2166" y="7251"/>
                </a:lnTo>
                <a:lnTo>
                  <a:pt x="2239" y="6910"/>
                </a:lnTo>
                <a:lnTo>
                  <a:pt x="2312" y="6570"/>
                </a:lnTo>
                <a:lnTo>
                  <a:pt x="2409" y="6229"/>
                </a:lnTo>
                <a:lnTo>
                  <a:pt x="2531" y="5888"/>
                </a:lnTo>
                <a:lnTo>
                  <a:pt x="2774" y="5621"/>
                </a:lnTo>
                <a:lnTo>
                  <a:pt x="3042" y="5402"/>
                </a:lnTo>
                <a:lnTo>
                  <a:pt x="3626" y="4964"/>
                </a:lnTo>
                <a:lnTo>
                  <a:pt x="3650" y="4915"/>
                </a:lnTo>
                <a:lnTo>
                  <a:pt x="3650" y="4866"/>
                </a:lnTo>
                <a:lnTo>
                  <a:pt x="3626" y="4818"/>
                </a:lnTo>
                <a:lnTo>
                  <a:pt x="3407" y="4818"/>
                </a:lnTo>
                <a:lnTo>
                  <a:pt x="3261" y="4866"/>
                </a:lnTo>
                <a:lnTo>
                  <a:pt x="3090" y="4939"/>
                </a:lnTo>
                <a:lnTo>
                  <a:pt x="2944" y="5012"/>
                </a:lnTo>
                <a:lnTo>
                  <a:pt x="3236" y="4574"/>
                </a:lnTo>
                <a:lnTo>
                  <a:pt x="3577" y="4161"/>
                </a:lnTo>
                <a:lnTo>
                  <a:pt x="3747" y="3966"/>
                </a:lnTo>
                <a:lnTo>
                  <a:pt x="3942" y="3796"/>
                </a:lnTo>
                <a:lnTo>
                  <a:pt x="4137" y="3626"/>
                </a:lnTo>
                <a:lnTo>
                  <a:pt x="4356" y="3480"/>
                </a:lnTo>
                <a:lnTo>
                  <a:pt x="4623" y="3309"/>
                </a:lnTo>
                <a:lnTo>
                  <a:pt x="4867" y="3163"/>
                </a:lnTo>
                <a:lnTo>
                  <a:pt x="5426" y="2896"/>
                </a:lnTo>
                <a:lnTo>
                  <a:pt x="5986" y="2677"/>
                </a:lnTo>
                <a:lnTo>
                  <a:pt x="6594" y="2506"/>
                </a:lnTo>
                <a:lnTo>
                  <a:pt x="7178" y="2385"/>
                </a:lnTo>
                <a:lnTo>
                  <a:pt x="7786" y="2312"/>
                </a:lnTo>
                <a:lnTo>
                  <a:pt x="8419" y="2287"/>
                </a:lnTo>
                <a:close/>
                <a:moveTo>
                  <a:pt x="2506" y="11947"/>
                </a:moveTo>
                <a:lnTo>
                  <a:pt x="2798" y="12410"/>
                </a:lnTo>
                <a:lnTo>
                  <a:pt x="2969" y="12628"/>
                </a:lnTo>
                <a:lnTo>
                  <a:pt x="3139" y="12823"/>
                </a:lnTo>
                <a:lnTo>
                  <a:pt x="3334" y="12993"/>
                </a:lnTo>
                <a:lnTo>
                  <a:pt x="3528" y="13188"/>
                </a:lnTo>
                <a:lnTo>
                  <a:pt x="3723" y="13334"/>
                </a:lnTo>
                <a:lnTo>
                  <a:pt x="3918" y="13480"/>
                </a:lnTo>
                <a:lnTo>
                  <a:pt x="3528" y="13675"/>
                </a:lnTo>
                <a:lnTo>
                  <a:pt x="3309" y="13748"/>
                </a:lnTo>
                <a:lnTo>
                  <a:pt x="3090" y="13821"/>
                </a:lnTo>
                <a:lnTo>
                  <a:pt x="2871" y="13845"/>
                </a:lnTo>
                <a:lnTo>
                  <a:pt x="2677" y="13845"/>
                </a:lnTo>
                <a:lnTo>
                  <a:pt x="2506" y="13796"/>
                </a:lnTo>
                <a:lnTo>
                  <a:pt x="2409" y="13772"/>
                </a:lnTo>
                <a:lnTo>
                  <a:pt x="2336" y="13723"/>
                </a:lnTo>
                <a:lnTo>
                  <a:pt x="2239" y="13626"/>
                </a:lnTo>
                <a:lnTo>
                  <a:pt x="2190" y="13553"/>
                </a:lnTo>
                <a:lnTo>
                  <a:pt x="2141" y="13456"/>
                </a:lnTo>
                <a:lnTo>
                  <a:pt x="2117" y="13358"/>
                </a:lnTo>
                <a:lnTo>
                  <a:pt x="2117" y="13139"/>
                </a:lnTo>
                <a:lnTo>
                  <a:pt x="2166" y="12896"/>
                </a:lnTo>
                <a:lnTo>
                  <a:pt x="2239" y="12653"/>
                </a:lnTo>
                <a:lnTo>
                  <a:pt x="2336" y="12410"/>
                </a:lnTo>
                <a:lnTo>
                  <a:pt x="2506" y="11947"/>
                </a:lnTo>
                <a:close/>
                <a:moveTo>
                  <a:pt x="14064" y="6570"/>
                </a:moveTo>
                <a:lnTo>
                  <a:pt x="14113" y="6740"/>
                </a:lnTo>
                <a:lnTo>
                  <a:pt x="14162" y="6910"/>
                </a:lnTo>
                <a:lnTo>
                  <a:pt x="14210" y="7105"/>
                </a:lnTo>
                <a:lnTo>
                  <a:pt x="14235" y="7324"/>
                </a:lnTo>
                <a:lnTo>
                  <a:pt x="14235" y="7713"/>
                </a:lnTo>
                <a:lnTo>
                  <a:pt x="14235" y="8078"/>
                </a:lnTo>
                <a:lnTo>
                  <a:pt x="14235" y="8541"/>
                </a:lnTo>
                <a:lnTo>
                  <a:pt x="14210" y="9003"/>
                </a:lnTo>
                <a:lnTo>
                  <a:pt x="14162" y="9465"/>
                </a:lnTo>
                <a:lnTo>
                  <a:pt x="14064" y="9928"/>
                </a:lnTo>
                <a:lnTo>
                  <a:pt x="13943" y="10341"/>
                </a:lnTo>
                <a:lnTo>
                  <a:pt x="13797" y="10731"/>
                </a:lnTo>
                <a:lnTo>
                  <a:pt x="13602" y="11120"/>
                </a:lnTo>
                <a:lnTo>
                  <a:pt x="13383" y="11485"/>
                </a:lnTo>
                <a:lnTo>
                  <a:pt x="13140" y="11850"/>
                </a:lnTo>
                <a:lnTo>
                  <a:pt x="12848" y="12166"/>
                </a:lnTo>
                <a:lnTo>
                  <a:pt x="12556" y="12483"/>
                </a:lnTo>
                <a:lnTo>
                  <a:pt x="12239" y="12799"/>
                </a:lnTo>
                <a:lnTo>
                  <a:pt x="12191" y="12726"/>
                </a:lnTo>
                <a:lnTo>
                  <a:pt x="12142" y="12701"/>
                </a:lnTo>
                <a:lnTo>
                  <a:pt x="12020" y="12628"/>
                </a:lnTo>
                <a:lnTo>
                  <a:pt x="11972" y="12628"/>
                </a:lnTo>
                <a:lnTo>
                  <a:pt x="11947" y="12653"/>
                </a:lnTo>
                <a:lnTo>
                  <a:pt x="11947" y="12677"/>
                </a:lnTo>
                <a:lnTo>
                  <a:pt x="11947" y="12726"/>
                </a:lnTo>
                <a:lnTo>
                  <a:pt x="11996" y="12774"/>
                </a:lnTo>
                <a:lnTo>
                  <a:pt x="12020" y="12823"/>
                </a:lnTo>
                <a:lnTo>
                  <a:pt x="12045" y="12969"/>
                </a:lnTo>
                <a:lnTo>
                  <a:pt x="11680" y="13237"/>
                </a:lnTo>
                <a:lnTo>
                  <a:pt x="11582" y="13018"/>
                </a:lnTo>
                <a:lnTo>
                  <a:pt x="11558" y="12896"/>
                </a:lnTo>
                <a:lnTo>
                  <a:pt x="11534" y="12774"/>
                </a:lnTo>
                <a:lnTo>
                  <a:pt x="11509" y="12726"/>
                </a:lnTo>
                <a:lnTo>
                  <a:pt x="11461" y="12701"/>
                </a:lnTo>
                <a:lnTo>
                  <a:pt x="11412" y="12726"/>
                </a:lnTo>
                <a:lnTo>
                  <a:pt x="11388" y="12774"/>
                </a:lnTo>
                <a:lnTo>
                  <a:pt x="11363" y="13115"/>
                </a:lnTo>
                <a:lnTo>
                  <a:pt x="11363" y="13285"/>
                </a:lnTo>
                <a:lnTo>
                  <a:pt x="11388" y="13431"/>
                </a:lnTo>
                <a:lnTo>
                  <a:pt x="11266" y="13529"/>
                </a:lnTo>
                <a:lnTo>
                  <a:pt x="11096" y="13626"/>
                </a:lnTo>
                <a:lnTo>
                  <a:pt x="11023" y="13310"/>
                </a:lnTo>
                <a:lnTo>
                  <a:pt x="10925" y="12993"/>
                </a:lnTo>
                <a:lnTo>
                  <a:pt x="10877" y="12969"/>
                </a:lnTo>
                <a:lnTo>
                  <a:pt x="10828" y="12993"/>
                </a:lnTo>
                <a:lnTo>
                  <a:pt x="10779" y="13188"/>
                </a:lnTo>
                <a:lnTo>
                  <a:pt x="10779" y="13383"/>
                </a:lnTo>
                <a:lnTo>
                  <a:pt x="10804" y="13577"/>
                </a:lnTo>
                <a:lnTo>
                  <a:pt x="10852" y="13772"/>
                </a:lnTo>
                <a:lnTo>
                  <a:pt x="10487" y="13918"/>
                </a:lnTo>
                <a:lnTo>
                  <a:pt x="10487" y="13821"/>
                </a:lnTo>
                <a:lnTo>
                  <a:pt x="10463" y="13480"/>
                </a:lnTo>
                <a:lnTo>
                  <a:pt x="10439" y="13310"/>
                </a:lnTo>
                <a:lnTo>
                  <a:pt x="10414" y="13139"/>
                </a:lnTo>
                <a:lnTo>
                  <a:pt x="10390" y="13091"/>
                </a:lnTo>
                <a:lnTo>
                  <a:pt x="10293" y="13091"/>
                </a:lnTo>
                <a:lnTo>
                  <a:pt x="10268" y="13139"/>
                </a:lnTo>
                <a:lnTo>
                  <a:pt x="10195" y="13480"/>
                </a:lnTo>
                <a:lnTo>
                  <a:pt x="10195" y="13821"/>
                </a:lnTo>
                <a:lnTo>
                  <a:pt x="10171" y="14040"/>
                </a:lnTo>
                <a:lnTo>
                  <a:pt x="9782" y="14186"/>
                </a:lnTo>
                <a:lnTo>
                  <a:pt x="9806" y="13845"/>
                </a:lnTo>
                <a:lnTo>
                  <a:pt x="9879" y="13504"/>
                </a:lnTo>
                <a:lnTo>
                  <a:pt x="9928" y="13164"/>
                </a:lnTo>
                <a:lnTo>
                  <a:pt x="9952" y="12823"/>
                </a:lnTo>
                <a:lnTo>
                  <a:pt x="9952" y="12774"/>
                </a:lnTo>
                <a:lnTo>
                  <a:pt x="9928" y="12750"/>
                </a:lnTo>
                <a:lnTo>
                  <a:pt x="9879" y="12726"/>
                </a:lnTo>
                <a:lnTo>
                  <a:pt x="9806" y="12750"/>
                </a:lnTo>
                <a:lnTo>
                  <a:pt x="9757" y="12799"/>
                </a:lnTo>
                <a:lnTo>
                  <a:pt x="9636" y="13139"/>
                </a:lnTo>
                <a:lnTo>
                  <a:pt x="9490" y="13504"/>
                </a:lnTo>
                <a:lnTo>
                  <a:pt x="9417" y="13894"/>
                </a:lnTo>
                <a:lnTo>
                  <a:pt x="9392" y="14088"/>
                </a:lnTo>
                <a:lnTo>
                  <a:pt x="9368" y="14283"/>
                </a:lnTo>
                <a:lnTo>
                  <a:pt x="9125" y="14332"/>
                </a:lnTo>
                <a:lnTo>
                  <a:pt x="9125" y="14064"/>
                </a:lnTo>
                <a:lnTo>
                  <a:pt x="9149" y="13821"/>
                </a:lnTo>
                <a:lnTo>
                  <a:pt x="9173" y="13431"/>
                </a:lnTo>
                <a:lnTo>
                  <a:pt x="9222" y="13237"/>
                </a:lnTo>
                <a:lnTo>
                  <a:pt x="9246" y="13139"/>
                </a:lnTo>
                <a:lnTo>
                  <a:pt x="9295" y="13091"/>
                </a:lnTo>
                <a:lnTo>
                  <a:pt x="9295" y="13066"/>
                </a:lnTo>
                <a:lnTo>
                  <a:pt x="9295" y="13042"/>
                </a:lnTo>
                <a:lnTo>
                  <a:pt x="9246" y="13042"/>
                </a:lnTo>
                <a:lnTo>
                  <a:pt x="9173" y="13091"/>
                </a:lnTo>
                <a:lnTo>
                  <a:pt x="9125" y="13139"/>
                </a:lnTo>
                <a:lnTo>
                  <a:pt x="9027" y="13310"/>
                </a:lnTo>
                <a:lnTo>
                  <a:pt x="8954" y="13480"/>
                </a:lnTo>
                <a:lnTo>
                  <a:pt x="8906" y="13650"/>
                </a:lnTo>
                <a:lnTo>
                  <a:pt x="8808" y="13991"/>
                </a:lnTo>
                <a:lnTo>
                  <a:pt x="8784" y="14210"/>
                </a:lnTo>
                <a:lnTo>
                  <a:pt x="8784" y="14405"/>
                </a:lnTo>
                <a:lnTo>
                  <a:pt x="8443" y="14453"/>
                </a:lnTo>
                <a:lnTo>
                  <a:pt x="8443" y="14332"/>
                </a:lnTo>
                <a:lnTo>
                  <a:pt x="8492" y="13894"/>
                </a:lnTo>
                <a:lnTo>
                  <a:pt x="8589" y="13456"/>
                </a:lnTo>
                <a:lnTo>
                  <a:pt x="8735" y="13042"/>
                </a:lnTo>
                <a:lnTo>
                  <a:pt x="8833" y="12847"/>
                </a:lnTo>
                <a:lnTo>
                  <a:pt x="8930" y="12653"/>
                </a:lnTo>
                <a:lnTo>
                  <a:pt x="8930" y="12628"/>
                </a:lnTo>
                <a:lnTo>
                  <a:pt x="8906" y="12580"/>
                </a:lnTo>
                <a:lnTo>
                  <a:pt x="8881" y="12580"/>
                </a:lnTo>
                <a:lnTo>
                  <a:pt x="8857" y="12604"/>
                </a:lnTo>
                <a:lnTo>
                  <a:pt x="8687" y="12799"/>
                </a:lnTo>
                <a:lnTo>
                  <a:pt x="8516" y="12993"/>
                </a:lnTo>
                <a:lnTo>
                  <a:pt x="8395" y="13237"/>
                </a:lnTo>
                <a:lnTo>
                  <a:pt x="8297" y="13456"/>
                </a:lnTo>
                <a:lnTo>
                  <a:pt x="8200" y="13723"/>
                </a:lnTo>
                <a:lnTo>
                  <a:pt x="8127" y="13967"/>
                </a:lnTo>
                <a:lnTo>
                  <a:pt x="8103" y="14234"/>
                </a:lnTo>
                <a:lnTo>
                  <a:pt x="8078" y="14478"/>
                </a:lnTo>
                <a:lnTo>
                  <a:pt x="7762" y="14502"/>
                </a:lnTo>
                <a:lnTo>
                  <a:pt x="7811" y="14259"/>
                </a:lnTo>
                <a:lnTo>
                  <a:pt x="7859" y="14113"/>
                </a:lnTo>
                <a:lnTo>
                  <a:pt x="7908" y="13967"/>
                </a:lnTo>
                <a:lnTo>
                  <a:pt x="7957" y="13796"/>
                </a:lnTo>
                <a:lnTo>
                  <a:pt x="7981" y="13650"/>
                </a:lnTo>
                <a:lnTo>
                  <a:pt x="7957" y="13602"/>
                </a:lnTo>
                <a:lnTo>
                  <a:pt x="7932" y="13577"/>
                </a:lnTo>
                <a:lnTo>
                  <a:pt x="7884" y="13577"/>
                </a:lnTo>
                <a:lnTo>
                  <a:pt x="7811" y="13626"/>
                </a:lnTo>
                <a:lnTo>
                  <a:pt x="7738" y="13699"/>
                </a:lnTo>
                <a:lnTo>
                  <a:pt x="7689" y="13772"/>
                </a:lnTo>
                <a:lnTo>
                  <a:pt x="7640" y="13869"/>
                </a:lnTo>
                <a:lnTo>
                  <a:pt x="7567" y="14064"/>
                </a:lnTo>
                <a:lnTo>
                  <a:pt x="7519" y="14259"/>
                </a:lnTo>
                <a:lnTo>
                  <a:pt x="7446" y="14526"/>
                </a:lnTo>
                <a:lnTo>
                  <a:pt x="7105" y="14526"/>
                </a:lnTo>
                <a:lnTo>
                  <a:pt x="7129" y="14380"/>
                </a:lnTo>
                <a:lnTo>
                  <a:pt x="7178" y="14210"/>
                </a:lnTo>
                <a:lnTo>
                  <a:pt x="7300" y="13894"/>
                </a:lnTo>
                <a:lnTo>
                  <a:pt x="7421" y="13577"/>
                </a:lnTo>
                <a:lnTo>
                  <a:pt x="7421" y="13529"/>
                </a:lnTo>
                <a:lnTo>
                  <a:pt x="7397" y="13504"/>
                </a:lnTo>
                <a:lnTo>
                  <a:pt x="7324" y="13504"/>
                </a:lnTo>
                <a:lnTo>
                  <a:pt x="7154" y="13650"/>
                </a:lnTo>
                <a:lnTo>
                  <a:pt x="7008" y="13821"/>
                </a:lnTo>
                <a:lnTo>
                  <a:pt x="6886" y="13991"/>
                </a:lnTo>
                <a:lnTo>
                  <a:pt x="6789" y="14210"/>
                </a:lnTo>
                <a:lnTo>
                  <a:pt x="6740" y="14332"/>
                </a:lnTo>
                <a:lnTo>
                  <a:pt x="6716" y="14502"/>
                </a:lnTo>
                <a:lnTo>
                  <a:pt x="6497" y="14453"/>
                </a:lnTo>
                <a:lnTo>
                  <a:pt x="6302" y="14380"/>
                </a:lnTo>
                <a:lnTo>
                  <a:pt x="5889" y="14210"/>
                </a:lnTo>
                <a:lnTo>
                  <a:pt x="7008" y="13358"/>
                </a:lnTo>
                <a:lnTo>
                  <a:pt x="8078" y="12458"/>
                </a:lnTo>
                <a:lnTo>
                  <a:pt x="8881" y="11777"/>
                </a:lnTo>
                <a:lnTo>
                  <a:pt x="9271" y="11436"/>
                </a:lnTo>
                <a:lnTo>
                  <a:pt x="9684" y="11120"/>
                </a:lnTo>
                <a:lnTo>
                  <a:pt x="10463" y="10512"/>
                </a:lnTo>
                <a:lnTo>
                  <a:pt x="10828" y="10195"/>
                </a:lnTo>
                <a:lnTo>
                  <a:pt x="11193" y="9855"/>
                </a:lnTo>
                <a:lnTo>
                  <a:pt x="11388" y="9636"/>
                </a:lnTo>
                <a:lnTo>
                  <a:pt x="11582" y="9417"/>
                </a:lnTo>
                <a:lnTo>
                  <a:pt x="11923" y="8930"/>
                </a:lnTo>
                <a:lnTo>
                  <a:pt x="12264" y="8443"/>
                </a:lnTo>
                <a:lnTo>
                  <a:pt x="12434" y="8200"/>
                </a:lnTo>
                <a:lnTo>
                  <a:pt x="12629" y="7981"/>
                </a:lnTo>
                <a:lnTo>
                  <a:pt x="12969" y="7616"/>
                </a:lnTo>
                <a:lnTo>
                  <a:pt x="13334" y="7251"/>
                </a:lnTo>
                <a:lnTo>
                  <a:pt x="13699" y="6910"/>
                </a:lnTo>
                <a:lnTo>
                  <a:pt x="14064" y="6570"/>
                </a:lnTo>
                <a:close/>
                <a:moveTo>
                  <a:pt x="14356" y="1460"/>
                </a:moveTo>
                <a:lnTo>
                  <a:pt x="14575" y="1509"/>
                </a:lnTo>
                <a:lnTo>
                  <a:pt x="14721" y="1582"/>
                </a:lnTo>
                <a:lnTo>
                  <a:pt x="14843" y="1679"/>
                </a:lnTo>
                <a:lnTo>
                  <a:pt x="14916" y="1825"/>
                </a:lnTo>
                <a:lnTo>
                  <a:pt x="14964" y="1971"/>
                </a:lnTo>
                <a:lnTo>
                  <a:pt x="14989" y="2141"/>
                </a:lnTo>
                <a:lnTo>
                  <a:pt x="14964" y="2312"/>
                </a:lnTo>
                <a:lnTo>
                  <a:pt x="14940" y="2506"/>
                </a:lnTo>
                <a:lnTo>
                  <a:pt x="14867" y="2701"/>
                </a:lnTo>
                <a:lnTo>
                  <a:pt x="14721" y="3090"/>
                </a:lnTo>
                <a:lnTo>
                  <a:pt x="14551" y="3455"/>
                </a:lnTo>
                <a:lnTo>
                  <a:pt x="14381" y="3747"/>
                </a:lnTo>
                <a:lnTo>
                  <a:pt x="14162" y="4112"/>
                </a:lnTo>
                <a:lnTo>
                  <a:pt x="13918" y="4477"/>
                </a:lnTo>
                <a:lnTo>
                  <a:pt x="13432" y="5183"/>
                </a:lnTo>
                <a:lnTo>
                  <a:pt x="12385" y="6545"/>
                </a:lnTo>
                <a:lnTo>
                  <a:pt x="12045" y="7008"/>
                </a:lnTo>
                <a:lnTo>
                  <a:pt x="11704" y="7421"/>
                </a:lnTo>
                <a:lnTo>
                  <a:pt x="11339" y="7835"/>
                </a:lnTo>
                <a:lnTo>
                  <a:pt x="10950" y="8224"/>
                </a:lnTo>
                <a:lnTo>
                  <a:pt x="10560" y="8614"/>
                </a:lnTo>
                <a:lnTo>
                  <a:pt x="10171" y="9003"/>
                </a:lnTo>
                <a:lnTo>
                  <a:pt x="9319" y="9733"/>
                </a:lnTo>
                <a:lnTo>
                  <a:pt x="8565" y="10341"/>
                </a:lnTo>
                <a:lnTo>
                  <a:pt x="7835" y="10974"/>
                </a:lnTo>
                <a:lnTo>
                  <a:pt x="7129" y="11607"/>
                </a:lnTo>
                <a:lnTo>
                  <a:pt x="6789" y="11947"/>
                </a:lnTo>
                <a:lnTo>
                  <a:pt x="6448" y="12288"/>
                </a:lnTo>
                <a:lnTo>
                  <a:pt x="5791" y="12945"/>
                </a:lnTo>
                <a:lnTo>
                  <a:pt x="5134" y="13602"/>
                </a:lnTo>
                <a:lnTo>
                  <a:pt x="4794" y="13918"/>
                </a:lnTo>
                <a:lnTo>
                  <a:pt x="4429" y="14210"/>
                </a:lnTo>
                <a:lnTo>
                  <a:pt x="4064" y="14478"/>
                </a:lnTo>
                <a:lnTo>
                  <a:pt x="3674" y="14745"/>
                </a:lnTo>
                <a:lnTo>
                  <a:pt x="3431" y="14891"/>
                </a:lnTo>
                <a:lnTo>
                  <a:pt x="3115" y="15037"/>
                </a:lnTo>
                <a:lnTo>
                  <a:pt x="2750" y="15208"/>
                </a:lnTo>
                <a:lnTo>
                  <a:pt x="2360" y="15305"/>
                </a:lnTo>
                <a:lnTo>
                  <a:pt x="2166" y="15354"/>
                </a:lnTo>
                <a:lnTo>
                  <a:pt x="1971" y="15378"/>
                </a:lnTo>
                <a:lnTo>
                  <a:pt x="1776" y="15402"/>
                </a:lnTo>
                <a:lnTo>
                  <a:pt x="1606" y="15378"/>
                </a:lnTo>
                <a:lnTo>
                  <a:pt x="1460" y="15329"/>
                </a:lnTo>
                <a:lnTo>
                  <a:pt x="1314" y="15256"/>
                </a:lnTo>
                <a:lnTo>
                  <a:pt x="1192" y="15159"/>
                </a:lnTo>
                <a:lnTo>
                  <a:pt x="1095" y="15037"/>
                </a:lnTo>
                <a:lnTo>
                  <a:pt x="1022" y="14867"/>
                </a:lnTo>
                <a:lnTo>
                  <a:pt x="973" y="14672"/>
                </a:lnTo>
                <a:lnTo>
                  <a:pt x="973" y="14478"/>
                </a:lnTo>
                <a:lnTo>
                  <a:pt x="973" y="14283"/>
                </a:lnTo>
                <a:lnTo>
                  <a:pt x="998" y="14064"/>
                </a:lnTo>
                <a:lnTo>
                  <a:pt x="1046" y="13869"/>
                </a:lnTo>
                <a:lnTo>
                  <a:pt x="1168" y="13456"/>
                </a:lnTo>
                <a:lnTo>
                  <a:pt x="1752" y="12288"/>
                </a:lnTo>
                <a:lnTo>
                  <a:pt x="2020" y="11753"/>
                </a:lnTo>
                <a:lnTo>
                  <a:pt x="2141" y="11558"/>
                </a:lnTo>
                <a:lnTo>
                  <a:pt x="2190" y="11485"/>
                </a:lnTo>
                <a:lnTo>
                  <a:pt x="2239" y="11436"/>
                </a:lnTo>
                <a:lnTo>
                  <a:pt x="2287" y="11534"/>
                </a:lnTo>
                <a:lnTo>
                  <a:pt x="2263" y="11558"/>
                </a:lnTo>
                <a:lnTo>
                  <a:pt x="1995" y="12118"/>
                </a:lnTo>
                <a:lnTo>
                  <a:pt x="1874" y="12410"/>
                </a:lnTo>
                <a:lnTo>
                  <a:pt x="1776" y="12701"/>
                </a:lnTo>
                <a:lnTo>
                  <a:pt x="1703" y="12993"/>
                </a:lnTo>
                <a:lnTo>
                  <a:pt x="1703" y="13139"/>
                </a:lnTo>
                <a:lnTo>
                  <a:pt x="1703" y="13285"/>
                </a:lnTo>
                <a:lnTo>
                  <a:pt x="1703" y="13431"/>
                </a:lnTo>
                <a:lnTo>
                  <a:pt x="1728" y="13577"/>
                </a:lnTo>
                <a:lnTo>
                  <a:pt x="1776" y="13723"/>
                </a:lnTo>
                <a:lnTo>
                  <a:pt x="1849" y="13869"/>
                </a:lnTo>
                <a:lnTo>
                  <a:pt x="1922" y="13967"/>
                </a:lnTo>
                <a:lnTo>
                  <a:pt x="2020" y="14064"/>
                </a:lnTo>
                <a:lnTo>
                  <a:pt x="2117" y="14137"/>
                </a:lnTo>
                <a:lnTo>
                  <a:pt x="2214" y="14210"/>
                </a:lnTo>
                <a:lnTo>
                  <a:pt x="2336" y="14234"/>
                </a:lnTo>
                <a:lnTo>
                  <a:pt x="2458" y="14283"/>
                </a:lnTo>
                <a:lnTo>
                  <a:pt x="2701" y="14283"/>
                </a:lnTo>
                <a:lnTo>
                  <a:pt x="2969" y="14259"/>
                </a:lnTo>
                <a:lnTo>
                  <a:pt x="3236" y="14210"/>
                </a:lnTo>
                <a:lnTo>
                  <a:pt x="3480" y="14137"/>
                </a:lnTo>
                <a:lnTo>
                  <a:pt x="3674" y="14040"/>
                </a:lnTo>
                <a:lnTo>
                  <a:pt x="4064" y="13869"/>
                </a:lnTo>
                <a:lnTo>
                  <a:pt x="4404" y="13650"/>
                </a:lnTo>
                <a:lnTo>
                  <a:pt x="4745" y="13407"/>
                </a:lnTo>
                <a:lnTo>
                  <a:pt x="5086" y="13139"/>
                </a:lnTo>
                <a:lnTo>
                  <a:pt x="5718" y="12580"/>
                </a:lnTo>
                <a:lnTo>
                  <a:pt x="6351" y="12020"/>
                </a:lnTo>
                <a:lnTo>
                  <a:pt x="7056" y="11315"/>
                </a:lnTo>
                <a:lnTo>
                  <a:pt x="7762" y="10585"/>
                </a:lnTo>
                <a:lnTo>
                  <a:pt x="8443" y="9855"/>
                </a:lnTo>
                <a:lnTo>
                  <a:pt x="9149" y="9125"/>
                </a:lnTo>
                <a:lnTo>
                  <a:pt x="10585" y="7665"/>
                </a:lnTo>
                <a:lnTo>
                  <a:pt x="11315" y="6910"/>
                </a:lnTo>
                <a:lnTo>
                  <a:pt x="12045" y="6180"/>
                </a:lnTo>
                <a:lnTo>
                  <a:pt x="12580" y="5596"/>
                </a:lnTo>
                <a:lnTo>
                  <a:pt x="13091" y="4988"/>
                </a:lnTo>
                <a:lnTo>
                  <a:pt x="13334" y="4672"/>
                </a:lnTo>
                <a:lnTo>
                  <a:pt x="13553" y="4356"/>
                </a:lnTo>
                <a:lnTo>
                  <a:pt x="13772" y="4015"/>
                </a:lnTo>
                <a:lnTo>
                  <a:pt x="13943" y="3674"/>
                </a:lnTo>
                <a:lnTo>
                  <a:pt x="14040" y="3407"/>
                </a:lnTo>
                <a:lnTo>
                  <a:pt x="14113" y="3163"/>
                </a:lnTo>
                <a:lnTo>
                  <a:pt x="14162" y="2896"/>
                </a:lnTo>
                <a:lnTo>
                  <a:pt x="14186" y="2628"/>
                </a:lnTo>
                <a:lnTo>
                  <a:pt x="14137" y="2385"/>
                </a:lnTo>
                <a:lnTo>
                  <a:pt x="14089" y="2263"/>
                </a:lnTo>
                <a:lnTo>
                  <a:pt x="14040" y="2141"/>
                </a:lnTo>
                <a:lnTo>
                  <a:pt x="13967" y="2044"/>
                </a:lnTo>
                <a:lnTo>
                  <a:pt x="13894" y="1947"/>
                </a:lnTo>
                <a:lnTo>
                  <a:pt x="13772" y="1849"/>
                </a:lnTo>
                <a:lnTo>
                  <a:pt x="13651" y="1776"/>
                </a:lnTo>
                <a:lnTo>
                  <a:pt x="13480" y="1703"/>
                </a:lnTo>
                <a:lnTo>
                  <a:pt x="13334" y="1679"/>
                </a:lnTo>
                <a:lnTo>
                  <a:pt x="12994" y="1679"/>
                </a:lnTo>
                <a:lnTo>
                  <a:pt x="13261" y="1606"/>
                </a:lnTo>
                <a:lnTo>
                  <a:pt x="13529" y="1533"/>
                </a:lnTo>
                <a:lnTo>
                  <a:pt x="13821" y="1484"/>
                </a:lnTo>
                <a:lnTo>
                  <a:pt x="14113" y="1460"/>
                </a:lnTo>
                <a:close/>
                <a:moveTo>
                  <a:pt x="15573" y="535"/>
                </a:moveTo>
                <a:lnTo>
                  <a:pt x="15694" y="584"/>
                </a:lnTo>
                <a:lnTo>
                  <a:pt x="15767" y="633"/>
                </a:lnTo>
                <a:lnTo>
                  <a:pt x="15816" y="681"/>
                </a:lnTo>
                <a:lnTo>
                  <a:pt x="15840" y="754"/>
                </a:lnTo>
                <a:lnTo>
                  <a:pt x="15889" y="852"/>
                </a:lnTo>
                <a:lnTo>
                  <a:pt x="15938" y="1119"/>
                </a:lnTo>
                <a:lnTo>
                  <a:pt x="15938" y="1387"/>
                </a:lnTo>
                <a:lnTo>
                  <a:pt x="15913" y="1679"/>
                </a:lnTo>
                <a:lnTo>
                  <a:pt x="15865" y="1971"/>
                </a:lnTo>
                <a:lnTo>
                  <a:pt x="15719" y="2531"/>
                </a:lnTo>
                <a:lnTo>
                  <a:pt x="15548" y="3066"/>
                </a:lnTo>
                <a:lnTo>
                  <a:pt x="15378" y="3577"/>
                </a:lnTo>
                <a:lnTo>
                  <a:pt x="15159" y="4088"/>
                </a:lnTo>
                <a:lnTo>
                  <a:pt x="14916" y="4574"/>
                </a:lnTo>
                <a:lnTo>
                  <a:pt x="14624" y="5061"/>
                </a:lnTo>
                <a:lnTo>
                  <a:pt x="14332" y="5499"/>
                </a:lnTo>
                <a:lnTo>
                  <a:pt x="13991" y="5937"/>
                </a:lnTo>
                <a:lnTo>
                  <a:pt x="13626" y="6351"/>
                </a:lnTo>
                <a:lnTo>
                  <a:pt x="13261" y="6740"/>
                </a:lnTo>
                <a:lnTo>
                  <a:pt x="12604" y="7397"/>
                </a:lnTo>
                <a:lnTo>
                  <a:pt x="12288" y="7738"/>
                </a:lnTo>
                <a:lnTo>
                  <a:pt x="11996" y="8103"/>
                </a:lnTo>
                <a:lnTo>
                  <a:pt x="11363" y="8979"/>
                </a:lnTo>
                <a:lnTo>
                  <a:pt x="11047" y="9392"/>
                </a:lnTo>
                <a:lnTo>
                  <a:pt x="10877" y="9611"/>
                </a:lnTo>
                <a:lnTo>
                  <a:pt x="10682" y="9806"/>
                </a:lnTo>
                <a:lnTo>
                  <a:pt x="10293" y="10122"/>
                </a:lnTo>
                <a:lnTo>
                  <a:pt x="9903" y="10439"/>
                </a:lnTo>
                <a:lnTo>
                  <a:pt x="9100" y="11047"/>
                </a:lnTo>
                <a:lnTo>
                  <a:pt x="8687" y="11388"/>
                </a:lnTo>
                <a:lnTo>
                  <a:pt x="8297" y="11728"/>
                </a:lnTo>
                <a:lnTo>
                  <a:pt x="7519" y="12410"/>
                </a:lnTo>
                <a:lnTo>
                  <a:pt x="6837" y="12969"/>
                </a:lnTo>
                <a:lnTo>
                  <a:pt x="6156" y="13529"/>
                </a:lnTo>
                <a:lnTo>
                  <a:pt x="5475" y="14064"/>
                </a:lnTo>
                <a:lnTo>
                  <a:pt x="4769" y="14575"/>
                </a:lnTo>
                <a:lnTo>
                  <a:pt x="4283" y="14916"/>
                </a:lnTo>
                <a:lnTo>
                  <a:pt x="3796" y="15208"/>
                </a:lnTo>
                <a:lnTo>
                  <a:pt x="3285" y="15500"/>
                </a:lnTo>
                <a:lnTo>
                  <a:pt x="2750" y="15767"/>
                </a:lnTo>
                <a:lnTo>
                  <a:pt x="2287" y="15962"/>
                </a:lnTo>
                <a:lnTo>
                  <a:pt x="2020" y="16059"/>
                </a:lnTo>
                <a:lnTo>
                  <a:pt x="1752" y="16132"/>
                </a:lnTo>
                <a:lnTo>
                  <a:pt x="1484" y="16205"/>
                </a:lnTo>
                <a:lnTo>
                  <a:pt x="1217" y="16230"/>
                </a:lnTo>
                <a:lnTo>
                  <a:pt x="949" y="16205"/>
                </a:lnTo>
                <a:lnTo>
                  <a:pt x="827" y="16181"/>
                </a:lnTo>
                <a:lnTo>
                  <a:pt x="730" y="16132"/>
                </a:lnTo>
                <a:lnTo>
                  <a:pt x="633" y="16084"/>
                </a:lnTo>
                <a:lnTo>
                  <a:pt x="560" y="16011"/>
                </a:lnTo>
                <a:lnTo>
                  <a:pt x="511" y="15938"/>
                </a:lnTo>
                <a:lnTo>
                  <a:pt x="462" y="15840"/>
                </a:lnTo>
                <a:lnTo>
                  <a:pt x="438" y="15646"/>
                </a:lnTo>
                <a:lnTo>
                  <a:pt x="438" y="15402"/>
                </a:lnTo>
                <a:lnTo>
                  <a:pt x="487" y="15159"/>
                </a:lnTo>
                <a:lnTo>
                  <a:pt x="560" y="14891"/>
                </a:lnTo>
                <a:lnTo>
                  <a:pt x="754" y="14405"/>
                </a:lnTo>
                <a:lnTo>
                  <a:pt x="754" y="14599"/>
                </a:lnTo>
                <a:lnTo>
                  <a:pt x="754" y="14794"/>
                </a:lnTo>
                <a:lnTo>
                  <a:pt x="803" y="14964"/>
                </a:lnTo>
                <a:lnTo>
                  <a:pt x="827" y="15110"/>
                </a:lnTo>
                <a:lnTo>
                  <a:pt x="900" y="15232"/>
                </a:lnTo>
                <a:lnTo>
                  <a:pt x="973" y="15354"/>
                </a:lnTo>
                <a:lnTo>
                  <a:pt x="1046" y="15427"/>
                </a:lnTo>
                <a:lnTo>
                  <a:pt x="1144" y="15500"/>
                </a:lnTo>
                <a:lnTo>
                  <a:pt x="1241" y="15573"/>
                </a:lnTo>
                <a:lnTo>
                  <a:pt x="1338" y="15597"/>
                </a:lnTo>
                <a:lnTo>
                  <a:pt x="1460" y="15646"/>
                </a:lnTo>
                <a:lnTo>
                  <a:pt x="1849" y="15646"/>
                </a:lnTo>
                <a:lnTo>
                  <a:pt x="2141" y="15597"/>
                </a:lnTo>
                <a:lnTo>
                  <a:pt x="2433" y="15500"/>
                </a:lnTo>
                <a:lnTo>
                  <a:pt x="2750" y="15402"/>
                </a:lnTo>
                <a:lnTo>
                  <a:pt x="3042" y="15256"/>
                </a:lnTo>
                <a:lnTo>
                  <a:pt x="3626" y="14964"/>
                </a:lnTo>
                <a:lnTo>
                  <a:pt x="4112" y="14648"/>
                </a:lnTo>
                <a:lnTo>
                  <a:pt x="4453" y="14405"/>
                </a:lnTo>
                <a:lnTo>
                  <a:pt x="4794" y="14137"/>
                </a:lnTo>
                <a:lnTo>
                  <a:pt x="5134" y="13845"/>
                </a:lnTo>
                <a:lnTo>
                  <a:pt x="5767" y="13261"/>
                </a:lnTo>
                <a:lnTo>
                  <a:pt x="6375" y="12653"/>
                </a:lnTo>
                <a:lnTo>
                  <a:pt x="6983" y="12045"/>
                </a:lnTo>
                <a:lnTo>
                  <a:pt x="7738" y="11363"/>
                </a:lnTo>
                <a:lnTo>
                  <a:pt x="8492" y="10731"/>
                </a:lnTo>
                <a:lnTo>
                  <a:pt x="9271" y="10098"/>
                </a:lnTo>
                <a:lnTo>
                  <a:pt x="10049" y="9465"/>
                </a:lnTo>
                <a:lnTo>
                  <a:pt x="10439" y="9125"/>
                </a:lnTo>
                <a:lnTo>
                  <a:pt x="10828" y="8760"/>
                </a:lnTo>
                <a:lnTo>
                  <a:pt x="11193" y="8395"/>
                </a:lnTo>
                <a:lnTo>
                  <a:pt x="11558" y="8030"/>
                </a:lnTo>
                <a:lnTo>
                  <a:pt x="11899" y="7665"/>
                </a:lnTo>
                <a:lnTo>
                  <a:pt x="12239" y="7275"/>
                </a:lnTo>
                <a:lnTo>
                  <a:pt x="12896" y="6448"/>
                </a:lnTo>
                <a:lnTo>
                  <a:pt x="13894" y="5110"/>
                </a:lnTo>
                <a:lnTo>
                  <a:pt x="14381" y="4429"/>
                </a:lnTo>
                <a:lnTo>
                  <a:pt x="14599" y="4064"/>
                </a:lnTo>
                <a:lnTo>
                  <a:pt x="14818" y="3723"/>
                </a:lnTo>
                <a:lnTo>
                  <a:pt x="14989" y="3382"/>
                </a:lnTo>
                <a:lnTo>
                  <a:pt x="15159" y="2993"/>
                </a:lnTo>
                <a:lnTo>
                  <a:pt x="15281" y="2604"/>
                </a:lnTo>
                <a:lnTo>
                  <a:pt x="15329" y="2409"/>
                </a:lnTo>
                <a:lnTo>
                  <a:pt x="15378" y="2214"/>
                </a:lnTo>
                <a:lnTo>
                  <a:pt x="15378" y="2020"/>
                </a:lnTo>
                <a:lnTo>
                  <a:pt x="15354" y="1849"/>
                </a:lnTo>
                <a:lnTo>
                  <a:pt x="15305" y="1655"/>
                </a:lnTo>
                <a:lnTo>
                  <a:pt x="15232" y="1509"/>
                </a:lnTo>
                <a:lnTo>
                  <a:pt x="15135" y="1363"/>
                </a:lnTo>
                <a:lnTo>
                  <a:pt x="14989" y="1241"/>
                </a:lnTo>
                <a:lnTo>
                  <a:pt x="14794" y="1144"/>
                </a:lnTo>
                <a:lnTo>
                  <a:pt x="14575" y="1046"/>
                </a:lnTo>
                <a:lnTo>
                  <a:pt x="14332" y="998"/>
                </a:lnTo>
                <a:lnTo>
                  <a:pt x="14089" y="973"/>
                </a:lnTo>
                <a:lnTo>
                  <a:pt x="14818" y="730"/>
                </a:lnTo>
                <a:lnTo>
                  <a:pt x="15110" y="608"/>
                </a:lnTo>
                <a:lnTo>
                  <a:pt x="15281" y="560"/>
                </a:lnTo>
                <a:lnTo>
                  <a:pt x="15427" y="535"/>
                </a:lnTo>
                <a:close/>
                <a:moveTo>
                  <a:pt x="15451" y="0"/>
                </a:moveTo>
                <a:lnTo>
                  <a:pt x="15305" y="24"/>
                </a:lnTo>
                <a:lnTo>
                  <a:pt x="15013" y="97"/>
                </a:lnTo>
                <a:lnTo>
                  <a:pt x="13845" y="462"/>
                </a:lnTo>
                <a:lnTo>
                  <a:pt x="13261" y="657"/>
                </a:lnTo>
                <a:lnTo>
                  <a:pt x="12702" y="876"/>
                </a:lnTo>
                <a:lnTo>
                  <a:pt x="12118" y="1119"/>
                </a:lnTo>
                <a:lnTo>
                  <a:pt x="11582" y="1411"/>
                </a:lnTo>
                <a:lnTo>
                  <a:pt x="11047" y="1703"/>
                </a:lnTo>
                <a:lnTo>
                  <a:pt x="10536" y="2020"/>
                </a:lnTo>
                <a:lnTo>
                  <a:pt x="10512" y="2068"/>
                </a:lnTo>
                <a:lnTo>
                  <a:pt x="10195" y="1971"/>
                </a:lnTo>
                <a:lnTo>
                  <a:pt x="9879" y="1898"/>
                </a:lnTo>
                <a:lnTo>
                  <a:pt x="9246" y="1801"/>
                </a:lnTo>
                <a:lnTo>
                  <a:pt x="8906" y="1776"/>
                </a:lnTo>
                <a:lnTo>
                  <a:pt x="8565" y="1752"/>
                </a:lnTo>
                <a:lnTo>
                  <a:pt x="8224" y="1752"/>
                </a:lnTo>
                <a:lnTo>
                  <a:pt x="7884" y="1776"/>
                </a:lnTo>
                <a:lnTo>
                  <a:pt x="7543" y="1801"/>
                </a:lnTo>
                <a:lnTo>
                  <a:pt x="7178" y="1849"/>
                </a:lnTo>
                <a:lnTo>
                  <a:pt x="6837" y="1898"/>
                </a:lnTo>
                <a:lnTo>
                  <a:pt x="6497" y="1971"/>
                </a:lnTo>
                <a:lnTo>
                  <a:pt x="6181" y="2068"/>
                </a:lnTo>
                <a:lnTo>
                  <a:pt x="5840" y="2166"/>
                </a:lnTo>
                <a:lnTo>
                  <a:pt x="5524" y="2287"/>
                </a:lnTo>
                <a:lnTo>
                  <a:pt x="5207" y="2409"/>
                </a:lnTo>
                <a:lnTo>
                  <a:pt x="4891" y="2555"/>
                </a:lnTo>
                <a:lnTo>
                  <a:pt x="4575" y="2725"/>
                </a:lnTo>
                <a:lnTo>
                  <a:pt x="4283" y="2896"/>
                </a:lnTo>
                <a:lnTo>
                  <a:pt x="3991" y="3090"/>
                </a:lnTo>
                <a:lnTo>
                  <a:pt x="3626" y="3358"/>
                </a:lnTo>
                <a:lnTo>
                  <a:pt x="3285" y="3699"/>
                </a:lnTo>
                <a:lnTo>
                  <a:pt x="2969" y="4039"/>
                </a:lnTo>
                <a:lnTo>
                  <a:pt x="2677" y="4429"/>
                </a:lnTo>
                <a:lnTo>
                  <a:pt x="2433" y="4842"/>
                </a:lnTo>
                <a:lnTo>
                  <a:pt x="2214" y="5256"/>
                </a:lnTo>
                <a:lnTo>
                  <a:pt x="2044" y="5718"/>
                </a:lnTo>
                <a:lnTo>
                  <a:pt x="1874" y="6156"/>
                </a:lnTo>
                <a:lnTo>
                  <a:pt x="1776" y="6351"/>
                </a:lnTo>
                <a:lnTo>
                  <a:pt x="1679" y="6521"/>
                </a:lnTo>
                <a:lnTo>
                  <a:pt x="1630" y="6691"/>
                </a:lnTo>
                <a:lnTo>
                  <a:pt x="1630" y="6862"/>
                </a:lnTo>
                <a:lnTo>
                  <a:pt x="1655" y="6910"/>
                </a:lnTo>
                <a:lnTo>
                  <a:pt x="1703" y="6935"/>
                </a:lnTo>
                <a:lnTo>
                  <a:pt x="1630" y="7348"/>
                </a:lnTo>
                <a:lnTo>
                  <a:pt x="1582" y="7762"/>
                </a:lnTo>
                <a:lnTo>
                  <a:pt x="1557" y="8151"/>
                </a:lnTo>
                <a:lnTo>
                  <a:pt x="1557" y="8565"/>
                </a:lnTo>
                <a:lnTo>
                  <a:pt x="1557" y="8881"/>
                </a:lnTo>
                <a:lnTo>
                  <a:pt x="1606" y="9198"/>
                </a:lnTo>
                <a:lnTo>
                  <a:pt x="1655" y="9514"/>
                </a:lnTo>
                <a:lnTo>
                  <a:pt x="1703" y="9830"/>
                </a:lnTo>
                <a:lnTo>
                  <a:pt x="1776" y="10171"/>
                </a:lnTo>
                <a:lnTo>
                  <a:pt x="1874" y="10487"/>
                </a:lnTo>
                <a:lnTo>
                  <a:pt x="1995" y="10828"/>
                </a:lnTo>
                <a:lnTo>
                  <a:pt x="2117" y="11144"/>
                </a:lnTo>
                <a:lnTo>
                  <a:pt x="2020" y="11193"/>
                </a:lnTo>
                <a:lnTo>
                  <a:pt x="1898" y="11290"/>
                </a:lnTo>
                <a:lnTo>
                  <a:pt x="1776" y="11412"/>
                </a:lnTo>
                <a:lnTo>
                  <a:pt x="1655" y="11607"/>
                </a:lnTo>
                <a:lnTo>
                  <a:pt x="1387" y="12045"/>
                </a:lnTo>
                <a:lnTo>
                  <a:pt x="1119" y="12556"/>
                </a:lnTo>
                <a:lnTo>
                  <a:pt x="876" y="13091"/>
                </a:lnTo>
                <a:lnTo>
                  <a:pt x="657" y="13553"/>
                </a:lnTo>
                <a:lnTo>
                  <a:pt x="414" y="14113"/>
                </a:lnTo>
                <a:lnTo>
                  <a:pt x="243" y="14551"/>
                </a:lnTo>
                <a:lnTo>
                  <a:pt x="97" y="14989"/>
                </a:lnTo>
                <a:lnTo>
                  <a:pt x="49" y="15208"/>
                </a:lnTo>
                <a:lnTo>
                  <a:pt x="0" y="15427"/>
                </a:lnTo>
                <a:lnTo>
                  <a:pt x="0" y="15670"/>
                </a:lnTo>
                <a:lnTo>
                  <a:pt x="49" y="15889"/>
                </a:lnTo>
                <a:lnTo>
                  <a:pt x="97" y="16084"/>
                </a:lnTo>
                <a:lnTo>
                  <a:pt x="195" y="16254"/>
                </a:lnTo>
                <a:lnTo>
                  <a:pt x="316" y="16400"/>
                </a:lnTo>
                <a:lnTo>
                  <a:pt x="487" y="16497"/>
                </a:lnTo>
                <a:lnTo>
                  <a:pt x="657" y="16595"/>
                </a:lnTo>
                <a:lnTo>
                  <a:pt x="827" y="16643"/>
                </a:lnTo>
                <a:lnTo>
                  <a:pt x="1046" y="16668"/>
                </a:lnTo>
                <a:lnTo>
                  <a:pt x="1241" y="16668"/>
                </a:lnTo>
                <a:lnTo>
                  <a:pt x="1509" y="16643"/>
                </a:lnTo>
                <a:lnTo>
                  <a:pt x="1776" y="16570"/>
                </a:lnTo>
                <a:lnTo>
                  <a:pt x="2044" y="16497"/>
                </a:lnTo>
                <a:lnTo>
                  <a:pt x="2312" y="16400"/>
                </a:lnTo>
                <a:lnTo>
                  <a:pt x="2823" y="16157"/>
                </a:lnTo>
                <a:lnTo>
                  <a:pt x="3309" y="15913"/>
                </a:lnTo>
                <a:lnTo>
                  <a:pt x="3796" y="15646"/>
                </a:lnTo>
                <a:lnTo>
                  <a:pt x="4258" y="15378"/>
                </a:lnTo>
                <a:lnTo>
                  <a:pt x="4721" y="15062"/>
                </a:lnTo>
                <a:lnTo>
                  <a:pt x="5183" y="14745"/>
                </a:lnTo>
                <a:lnTo>
                  <a:pt x="5791" y="14307"/>
                </a:lnTo>
                <a:lnTo>
                  <a:pt x="5767" y="14405"/>
                </a:lnTo>
                <a:lnTo>
                  <a:pt x="5767" y="14502"/>
                </a:lnTo>
                <a:lnTo>
                  <a:pt x="5791" y="14599"/>
                </a:lnTo>
                <a:lnTo>
                  <a:pt x="5864" y="14672"/>
                </a:lnTo>
                <a:lnTo>
                  <a:pt x="5937" y="14745"/>
                </a:lnTo>
                <a:lnTo>
                  <a:pt x="6035" y="14794"/>
                </a:lnTo>
                <a:lnTo>
                  <a:pt x="6302" y="14867"/>
                </a:lnTo>
                <a:lnTo>
                  <a:pt x="6594" y="14940"/>
                </a:lnTo>
                <a:lnTo>
                  <a:pt x="6910" y="14964"/>
                </a:lnTo>
                <a:lnTo>
                  <a:pt x="7227" y="14989"/>
                </a:lnTo>
                <a:lnTo>
                  <a:pt x="7543" y="14989"/>
                </a:lnTo>
                <a:lnTo>
                  <a:pt x="7567" y="15037"/>
                </a:lnTo>
                <a:lnTo>
                  <a:pt x="7640" y="15062"/>
                </a:lnTo>
                <a:lnTo>
                  <a:pt x="7689" y="15062"/>
                </a:lnTo>
                <a:lnTo>
                  <a:pt x="7713" y="15037"/>
                </a:lnTo>
                <a:lnTo>
                  <a:pt x="7738" y="14964"/>
                </a:lnTo>
                <a:lnTo>
                  <a:pt x="8127" y="14940"/>
                </a:lnTo>
                <a:lnTo>
                  <a:pt x="8224" y="14940"/>
                </a:lnTo>
                <a:lnTo>
                  <a:pt x="8322" y="14964"/>
                </a:lnTo>
                <a:lnTo>
                  <a:pt x="8395" y="14916"/>
                </a:lnTo>
                <a:lnTo>
                  <a:pt x="8808" y="14867"/>
                </a:lnTo>
                <a:lnTo>
                  <a:pt x="9198" y="14794"/>
                </a:lnTo>
                <a:lnTo>
                  <a:pt x="9611" y="14697"/>
                </a:lnTo>
                <a:lnTo>
                  <a:pt x="10001" y="14599"/>
                </a:lnTo>
                <a:lnTo>
                  <a:pt x="10390" y="14453"/>
                </a:lnTo>
                <a:lnTo>
                  <a:pt x="10779" y="14307"/>
                </a:lnTo>
                <a:lnTo>
                  <a:pt x="11144" y="14137"/>
                </a:lnTo>
                <a:lnTo>
                  <a:pt x="11509" y="13918"/>
                </a:lnTo>
                <a:lnTo>
                  <a:pt x="12020" y="13577"/>
                </a:lnTo>
                <a:lnTo>
                  <a:pt x="12507" y="13164"/>
                </a:lnTo>
                <a:lnTo>
                  <a:pt x="12969" y="12726"/>
                </a:lnTo>
                <a:lnTo>
                  <a:pt x="13359" y="12264"/>
                </a:lnTo>
                <a:lnTo>
                  <a:pt x="13553" y="11996"/>
                </a:lnTo>
                <a:lnTo>
                  <a:pt x="13724" y="11753"/>
                </a:lnTo>
                <a:lnTo>
                  <a:pt x="13894" y="11485"/>
                </a:lnTo>
                <a:lnTo>
                  <a:pt x="14040" y="11193"/>
                </a:lnTo>
                <a:lnTo>
                  <a:pt x="14186" y="10925"/>
                </a:lnTo>
                <a:lnTo>
                  <a:pt x="14308" y="10633"/>
                </a:lnTo>
                <a:lnTo>
                  <a:pt x="14405" y="10341"/>
                </a:lnTo>
                <a:lnTo>
                  <a:pt x="14478" y="10049"/>
                </a:lnTo>
                <a:lnTo>
                  <a:pt x="14599" y="9538"/>
                </a:lnTo>
                <a:lnTo>
                  <a:pt x="14648" y="9003"/>
                </a:lnTo>
                <a:lnTo>
                  <a:pt x="14672" y="8468"/>
                </a:lnTo>
                <a:lnTo>
                  <a:pt x="14697" y="7957"/>
                </a:lnTo>
                <a:lnTo>
                  <a:pt x="14697" y="7519"/>
                </a:lnTo>
                <a:lnTo>
                  <a:pt x="14672" y="7032"/>
                </a:lnTo>
                <a:lnTo>
                  <a:pt x="14624" y="6813"/>
                </a:lnTo>
                <a:lnTo>
                  <a:pt x="14575" y="6594"/>
                </a:lnTo>
                <a:lnTo>
                  <a:pt x="14502" y="6375"/>
                </a:lnTo>
                <a:lnTo>
                  <a:pt x="14381" y="6180"/>
                </a:lnTo>
                <a:lnTo>
                  <a:pt x="14745" y="5718"/>
                </a:lnTo>
                <a:lnTo>
                  <a:pt x="15086" y="5207"/>
                </a:lnTo>
                <a:lnTo>
                  <a:pt x="15378" y="4696"/>
                </a:lnTo>
                <a:lnTo>
                  <a:pt x="15646" y="4185"/>
                </a:lnTo>
                <a:lnTo>
                  <a:pt x="15889" y="3650"/>
                </a:lnTo>
                <a:lnTo>
                  <a:pt x="16084" y="3090"/>
                </a:lnTo>
                <a:lnTo>
                  <a:pt x="16254" y="2506"/>
                </a:lnTo>
                <a:lnTo>
                  <a:pt x="16376" y="1922"/>
                </a:lnTo>
                <a:lnTo>
                  <a:pt x="16449" y="1509"/>
                </a:lnTo>
                <a:lnTo>
                  <a:pt x="16449" y="1290"/>
                </a:lnTo>
                <a:lnTo>
                  <a:pt x="16449" y="1046"/>
                </a:lnTo>
                <a:lnTo>
                  <a:pt x="16424" y="803"/>
                </a:lnTo>
                <a:lnTo>
                  <a:pt x="16376" y="584"/>
                </a:lnTo>
                <a:lnTo>
                  <a:pt x="16303" y="389"/>
                </a:lnTo>
                <a:lnTo>
                  <a:pt x="16230" y="316"/>
                </a:lnTo>
                <a:lnTo>
                  <a:pt x="16157" y="243"/>
                </a:lnTo>
                <a:lnTo>
                  <a:pt x="16035" y="122"/>
                </a:lnTo>
                <a:lnTo>
                  <a:pt x="15889" y="49"/>
                </a:lnTo>
                <a:lnTo>
                  <a:pt x="15767" y="24"/>
                </a:lnTo>
                <a:lnTo>
                  <a:pt x="15621" y="0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6D9EEB"/>
              </a:solidFill>
            </a:endParaRPr>
          </a:p>
        </p:txBody>
      </p:sp>
      <p:pic>
        <p:nvPicPr>
          <p:cNvPr id="7" name="Google Shape;151;p22">
            <a:extLst>
              <a:ext uri="{FF2B5EF4-FFF2-40B4-BE49-F238E27FC236}">
                <a16:creationId xmlns:a16="http://schemas.microsoft.com/office/drawing/2014/main" id="{ABC46B74-62B3-41E0-8F9B-A244D5A8161B}"/>
              </a:ext>
            </a:extLst>
          </p:cNvPr>
          <p:cNvPicPr preferRelativeResize="0"/>
          <p:nvPr/>
        </p:nvPicPr>
        <p:blipFill>
          <a:blip r:embed="rId3"/>
          <a:srcRect t="1842" b="1842"/>
          <a:stretch/>
        </p:blipFill>
        <p:spPr>
          <a:xfrm>
            <a:off x="6485506" y="1672075"/>
            <a:ext cx="1832680" cy="1660744"/>
          </a:xfrm>
          <a:prstGeom prst="rect">
            <a:avLst/>
          </a:prstGeom>
          <a:noFill/>
          <a:ln w="114300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  <a:effectLst>
            <a:outerShdw dist="38100" dir="2700000" algn="bl" rotWithShape="0">
              <a:schemeClr val="dk1">
                <a:alpha val="12000"/>
              </a:schemeClr>
            </a:outerShdw>
          </a:effectLst>
        </p:spPr>
      </p:pic>
      <p:sp>
        <p:nvSpPr>
          <p:cNvPr id="8" name="Google Shape;152;p22">
            <a:extLst>
              <a:ext uri="{FF2B5EF4-FFF2-40B4-BE49-F238E27FC236}">
                <a16:creationId xmlns:a16="http://schemas.microsoft.com/office/drawing/2014/main" id="{4F1B667F-5FA3-43F2-897D-8731570B4F15}"/>
              </a:ext>
            </a:extLst>
          </p:cNvPr>
          <p:cNvSpPr txBox="1"/>
          <p:nvPr/>
        </p:nvSpPr>
        <p:spPr>
          <a:xfrm>
            <a:off x="6414805" y="3373288"/>
            <a:ext cx="2388900" cy="2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rPr>
              <a:t>An adventure set in the forest</a:t>
            </a:r>
            <a:endParaRPr sz="1200" dirty="0">
              <a:solidFill>
                <a:schemeClr val="dk1"/>
              </a:solidFill>
              <a:latin typeface="Tinos"/>
              <a:ea typeface="Tinos"/>
              <a:cs typeface="Tinos"/>
              <a:sym typeface="Tino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4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pic>
        <p:nvPicPr>
          <p:cNvPr id="4" name="Online Media 3">
            <a:hlinkClick r:id="" action="ppaction://media"/>
            <a:extLst>
              <a:ext uri="{FF2B5EF4-FFF2-40B4-BE49-F238E27FC236}">
                <a16:creationId xmlns:a16="http://schemas.microsoft.com/office/drawing/2014/main" id="{39C7B20F-3400-4288-8DBC-C07CC80940BF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rcRect/>
          <a:stretch/>
        </p:blipFill>
        <p:spPr>
          <a:xfrm>
            <a:off x="1620271" y="697246"/>
            <a:ext cx="6383781" cy="3589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747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4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pic>
        <p:nvPicPr>
          <p:cNvPr id="5" name="Online Media 4">
            <a:hlinkClick r:id="" action="ppaction://media"/>
            <a:extLst>
              <a:ext uri="{FF2B5EF4-FFF2-40B4-BE49-F238E27FC236}">
                <a16:creationId xmlns:a16="http://schemas.microsoft.com/office/drawing/2014/main" id="{3FAF3F40-D3D9-418D-B467-05F4E7EFA45C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rcRect/>
          <a:stretch/>
        </p:blipFill>
        <p:spPr>
          <a:xfrm>
            <a:off x="1605435" y="704995"/>
            <a:ext cx="6392965" cy="3590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861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4"/>
          <p:cNvSpPr txBox="1">
            <a:spLocks noGrp="1"/>
          </p:cNvSpPr>
          <p:nvPr>
            <p:ph type="ctrTitle"/>
          </p:nvPr>
        </p:nvSpPr>
        <p:spPr>
          <a:xfrm>
            <a:off x="2345625" y="1722725"/>
            <a:ext cx="5802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Live Demo</a:t>
            </a:r>
            <a:endParaRPr dirty="0"/>
          </a:p>
        </p:txBody>
      </p:sp>
      <p:sp>
        <p:nvSpPr>
          <p:cNvPr id="166" name="Google Shape;166;p24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p37"/>
          <p:cNvPicPr preferRelativeResize="0"/>
          <p:nvPr/>
        </p:nvPicPr>
        <p:blipFill rotWithShape="1">
          <a:blip r:embed="rId3">
            <a:alphaModFix/>
          </a:blip>
          <a:srcRect l="209" r="209"/>
          <a:stretch/>
        </p:blipFill>
        <p:spPr>
          <a:xfrm>
            <a:off x="4262000" y="1114050"/>
            <a:ext cx="2746500" cy="2746500"/>
          </a:xfrm>
          <a:prstGeom prst="ellipse">
            <a:avLst/>
          </a:prstGeom>
          <a:noFill/>
          <a:ln>
            <a:noFill/>
          </a:ln>
          <a:effectLst>
            <a:outerShdw blurRad="14288" dist="9525" dir="16200000" algn="bl" rotWithShape="0">
              <a:schemeClr val="dk1">
                <a:alpha val="50000"/>
              </a:schemeClr>
            </a:outerShdw>
          </a:effectLst>
        </p:spPr>
      </p:pic>
      <p:sp>
        <p:nvSpPr>
          <p:cNvPr id="263" name="Google Shape;263;p37"/>
          <p:cNvSpPr txBox="1">
            <a:spLocks noGrp="1"/>
          </p:cNvSpPr>
          <p:nvPr>
            <p:ph type="ctrTitle" idx="4294967295"/>
          </p:nvPr>
        </p:nvSpPr>
        <p:spPr>
          <a:xfrm>
            <a:off x="1027700" y="1907400"/>
            <a:ext cx="3234300" cy="1159800"/>
          </a:xfrm>
          <a:prstGeom prst="rect">
            <a:avLst/>
          </a:prstGeom>
          <a:effectLst>
            <a:outerShdw blurRad="14288" dist="9525" dir="162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chemeClr val="accent6"/>
                </a:solidFill>
              </a:rPr>
              <a:t>THANK</a:t>
            </a:r>
            <a:br>
              <a:rPr lang="en" sz="6000" dirty="0">
                <a:solidFill>
                  <a:schemeClr val="accent6"/>
                </a:solidFill>
              </a:rPr>
            </a:br>
            <a:r>
              <a:rPr lang="en" sz="6000" dirty="0">
                <a:solidFill>
                  <a:schemeClr val="accent6"/>
                </a:solidFill>
              </a:rPr>
              <a:t>YOU!</a:t>
            </a:r>
            <a:endParaRPr sz="6000" dirty="0">
              <a:solidFill>
                <a:schemeClr val="accent6"/>
              </a:solidFill>
            </a:endParaRPr>
          </a:p>
        </p:txBody>
      </p:sp>
      <p:sp>
        <p:nvSpPr>
          <p:cNvPr id="264" name="Google Shape;264;p37"/>
          <p:cNvSpPr txBox="1">
            <a:spLocks noGrp="1"/>
          </p:cNvSpPr>
          <p:nvPr>
            <p:ph type="subTitle" idx="4294967295"/>
          </p:nvPr>
        </p:nvSpPr>
        <p:spPr>
          <a:xfrm>
            <a:off x="1057638" y="2961550"/>
            <a:ext cx="3234300" cy="1680900"/>
          </a:xfrm>
          <a:prstGeom prst="rect">
            <a:avLst/>
          </a:prstGeom>
          <a:effectLst>
            <a:outerShdw blurRad="14288" dist="9525" dir="162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accent6"/>
                </a:solidFill>
              </a:rPr>
              <a:t>Any questions?</a:t>
            </a:r>
            <a:endParaRPr sz="1800" b="1" dirty="0">
              <a:solidFill>
                <a:schemeClr val="accent6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b="1" dirty="0">
              <a:solidFill>
                <a:schemeClr val="accent6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89" name="Google Shape;89;p16"/>
          <p:cNvSpPr txBox="1">
            <a:spLocks noGrp="1"/>
          </p:cNvSpPr>
          <p:nvPr>
            <p:ph type="title" idx="4294967295"/>
          </p:nvPr>
        </p:nvSpPr>
        <p:spPr>
          <a:xfrm>
            <a:off x="2272725" y="672850"/>
            <a:ext cx="4788600" cy="69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100" dirty="0"/>
              <a:t>The Problems</a:t>
            </a:r>
            <a:endParaRPr sz="3100" dirty="0"/>
          </a:p>
        </p:txBody>
      </p:sp>
      <p:sp>
        <p:nvSpPr>
          <p:cNvPr id="90" name="Google Shape;90;p16"/>
          <p:cNvSpPr/>
          <p:nvPr/>
        </p:nvSpPr>
        <p:spPr>
          <a:xfrm>
            <a:off x="1315787" y="707408"/>
            <a:ext cx="714144" cy="630792"/>
          </a:xfrm>
          <a:custGeom>
            <a:avLst/>
            <a:gdLst/>
            <a:ahLst/>
            <a:cxnLst/>
            <a:rect l="l" t="t" r="r" b="b"/>
            <a:pathLst>
              <a:path w="19200" h="19345" extrusionOk="0">
                <a:moveTo>
                  <a:pt x="15987" y="3382"/>
                </a:moveTo>
                <a:lnTo>
                  <a:pt x="16133" y="3528"/>
                </a:lnTo>
                <a:lnTo>
                  <a:pt x="15914" y="3577"/>
                </a:lnTo>
                <a:lnTo>
                  <a:pt x="15720" y="3601"/>
                </a:lnTo>
                <a:lnTo>
                  <a:pt x="15306" y="3626"/>
                </a:lnTo>
                <a:lnTo>
                  <a:pt x="15379" y="3601"/>
                </a:lnTo>
                <a:lnTo>
                  <a:pt x="15695" y="3504"/>
                </a:lnTo>
                <a:lnTo>
                  <a:pt x="15987" y="3382"/>
                </a:lnTo>
                <a:close/>
                <a:moveTo>
                  <a:pt x="10707" y="2628"/>
                </a:moveTo>
                <a:lnTo>
                  <a:pt x="10804" y="2652"/>
                </a:lnTo>
                <a:lnTo>
                  <a:pt x="10877" y="2677"/>
                </a:lnTo>
                <a:lnTo>
                  <a:pt x="10902" y="2701"/>
                </a:lnTo>
                <a:lnTo>
                  <a:pt x="10926" y="2750"/>
                </a:lnTo>
                <a:lnTo>
                  <a:pt x="10950" y="2798"/>
                </a:lnTo>
                <a:lnTo>
                  <a:pt x="10926" y="2847"/>
                </a:lnTo>
                <a:lnTo>
                  <a:pt x="10877" y="2969"/>
                </a:lnTo>
                <a:lnTo>
                  <a:pt x="10804" y="3090"/>
                </a:lnTo>
                <a:lnTo>
                  <a:pt x="10707" y="3188"/>
                </a:lnTo>
                <a:lnTo>
                  <a:pt x="10537" y="3358"/>
                </a:lnTo>
                <a:lnTo>
                  <a:pt x="10172" y="3650"/>
                </a:lnTo>
                <a:lnTo>
                  <a:pt x="9758" y="3893"/>
                </a:lnTo>
                <a:lnTo>
                  <a:pt x="9320" y="4112"/>
                </a:lnTo>
                <a:lnTo>
                  <a:pt x="8882" y="4258"/>
                </a:lnTo>
                <a:lnTo>
                  <a:pt x="8785" y="4283"/>
                </a:lnTo>
                <a:lnTo>
                  <a:pt x="8736" y="4258"/>
                </a:lnTo>
                <a:lnTo>
                  <a:pt x="8688" y="4210"/>
                </a:lnTo>
                <a:lnTo>
                  <a:pt x="8688" y="4161"/>
                </a:lnTo>
                <a:lnTo>
                  <a:pt x="8688" y="4015"/>
                </a:lnTo>
                <a:lnTo>
                  <a:pt x="8712" y="3869"/>
                </a:lnTo>
                <a:lnTo>
                  <a:pt x="8712" y="3577"/>
                </a:lnTo>
                <a:lnTo>
                  <a:pt x="8688" y="3285"/>
                </a:lnTo>
                <a:lnTo>
                  <a:pt x="8663" y="3236"/>
                </a:lnTo>
                <a:lnTo>
                  <a:pt x="8615" y="3212"/>
                </a:lnTo>
                <a:lnTo>
                  <a:pt x="8517" y="3163"/>
                </a:lnTo>
                <a:lnTo>
                  <a:pt x="8396" y="3139"/>
                </a:lnTo>
                <a:lnTo>
                  <a:pt x="8250" y="3090"/>
                </a:lnTo>
                <a:lnTo>
                  <a:pt x="8128" y="3017"/>
                </a:lnTo>
                <a:lnTo>
                  <a:pt x="8079" y="2944"/>
                </a:lnTo>
                <a:lnTo>
                  <a:pt x="8031" y="2896"/>
                </a:lnTo>
                <a:lnTo>
                  <a:pt x="8590" y="2774"/>
                </a:lnTo>
                <a:lnTo>
                  <a:pt x="8858" y="2725"/>
                </a:lnTo>
                <a:lnTo>
                  <a:pt x="9150" y="2677"/>
                </a:lnTo>
                <a:lnTo>
                  <a:pt x="9369" y="2652"/>
                </a:lnTo>
                <a:lnTo>
                  <a:pt x="10002" y="2652"/>
                </a:lnTo>
                <a:lnTo>
                  <a:pt x="10367" y="2628"/>
                </a:lnTo>
                <a:close/>
                <a:moveTo>
                  <a:pt x="10440" y="2360"/>
                </a:moveTo>
                <a:lnTo>
                  <a:pt x="10172" y="2385"/>
                </a:lnTo>
                <a:lnTo>
                  <a:pt x="9223" y="2385"/>
                </a:lnTo>
                <a:lnTo>
                  <a:pt x="8809" y="2433"/>
                </a:lnTo>
                <a:lnTo>
                  <a:pt x="8420" y="2482"/>
                </a:lnTo>
                <a:lnTo>
                  <a:pt x="8006" y="2579"/>
                </a:lnTo>
                <a:lnTo>
                  <a:pt x="7982" y="2579"/>
                </a:lnTo>
                <a:lnTo>
                  <a:pt x="7885" y="2604"/>
                </a:lnTo>
                <a:lnTo>
                  <a:pt x="7812" y="2652"/>
                </a:lnTo>
                <a:lnTo>
                  <a:pt x="7763" y="2701"/>
                </a:lnTo>
                <a:lnTo>
                  <a:pt x="7739" y="2774"/>
                </a:lnTo>
                <a:lnTo>
                  <a:pt x="7714" y="2847"/>
                </a:lnTo>
                <a:lnTo>
                  <a:pt x="7739" y="2944"/>
                </a:lnTo>
                <a:lnTo>
                  <a:pt x="7763" y="3017"/>
                </a:lnTo>
                <a:lnTo>
                  <a:pt x="7812" y="3115"/>
                </a:lnTo>
                <a:lnTo>
                  <a:pt x="7860" y="3188"/>
                </a:lnTo>
                <a:lnTo>
                  <a:pt x="8006" y="3334"/>
                </a:lnTo>
                <a:lnTo>
                  <a:pt x="8177" y="3431"/>
                </a:lnTo>
                <a:lnTo>
                  <a:pt x="8347" y="3480"/>
                </a:lnTo>
                <a:lnTo>
                  <a:pt x="8347" y="3845"/>
                </a:lnTo>
                <a:lnTo>
                  <a:pt x="8323" y="4015"/>
                </a:lnTo>
                <a:lnTo>
                  <a:pt x="8347" y="4210"/>
                </a:lnTo>
                <a:lnTo>
                  <a:pt x="8371" y="4356"/>
                </a:lnTo>
                <a:lnTo>
                  <a:pt x="8396" y="4429"/>
                </a:lnTo>
                <a:lnTo>
                  <a:pt x="8444" y="4502"/>
                </a:lnTo>
                <a:lnTo>
                  <a:pt x="8493" y="4550"/>
                </a:lnTo>
                <a:lnTo>
                  <a:pt x="8566" y="4575"/>
                </a:lnTo>
                <a:lnTo>
                  <a:pt x="8639" y="4599"/>
                </a:lnTo>
                <a:lnTo>
                  <a:pt x="8736" y="4623"/>
                </a:lnTo>
                <a:lnTo>
                  <a:pt x="8882" y="4623"/>
                </a:lnTo>
                <a:lnTo>
                  <a:pt x="9004" y="4599"/>
                </a:lnTo>
                <a:lnTo>
                  <a:pt x="9272" y="4502"/>
                </a:lnTo>
                <a:lnTo>
                  <a:pt x="9515" y="4380"/>
                </a:lnTo>
                <a:lnTo>
                  <a:pt x="9758" y="4234"/>
                </a:lnTo>
                <a:lnTo>
                  <a:pt x="10075" y="4064"/>
                </a:lnTo>
                <a:lnTo>
                  <a:pt x="10367" y="3869"/>
                </a:lnTo>
                <a:lnTo>
                  <a:pt x="10659" y="3650"/>
                </a:lnTo>
                <a:lnTo>
                  <a:pt x="10950" y="3431"/>
                </a:lnTo>
                <a:lnTo>
                  <a:pt x="11072" y="3261"/>
                </a:lnTo>
                <a:lnTo>
                  <a:pt x="11169" y="3090"/>
                </a:lnTo>
                <a:lnTo>
                  <a:pt x="11242" y="2920"/>
                </a:lnTo>
                <a:lnTo>
                  <a:pt x="11242" y="2774"/>
                </a:lnTo>
                <a:lnTo>
                  <a:pt x="11194" y="2628"/>
                </a:lnTo>
                <a:lnTo>
                  <a:pt x="11145" y="2579"/>
                </a:lnTo>
                <a:lnTo>
                  <a:pt x="11096" y="2506"/>
                </a:lnTo>
                <a:lnTo>
                  <a:pt x="10926" y="2433"/>
                </a:lnTo>
                <a:lnTo>
                  <a:pt x="10707" y="2385"/>
                </a:lnTo>
                <a:lnTo>
                  <a:pt x="10440" y="2360"/>
                </a:lnTo>
                <a:close/>
                <a:moveTo>
                  <a:pt x="11486" y="5037"/>
                </a:moveTo>
                <a:lnTo>
                  <a:pt x="11510" y="5061"/>
                </a:lnTo>
                <a:lnTo>
                  <a:pt x="11607" y="5134"/>
                </a:lnTo>
                <a:lnTo>
                  <a:pt x="11656" y="5232"/>
                </a:lnTo>
                <a:lnTo>
                  <a:pt x="11656" y="5329"/>
                </a:lnTo>
                <a:lnTo>
                  <a:pt x="11607" y="5426"/>
                </a:lnTo>
                <a:lnTo>
                  <a:pt x="11559" y="5499"/>
                </a:lnTo>
                <a:lnTo>
                  <a:pt x="11486" y="5548"/>
                </a:lnTo>
                <a:lnTo>
                  <a:pt x="11413" y="5572"/>
                </a:lnTo>
                <a:lnTo>
                  <a:pt x="11340" y="5572"/>
                </a:lnTo>
                <a:lnTo>
                  <a:pt x="11413" y="5280"/>
                </a:lnTo>
                <a:lnTo>
                  <a:pt x="11437" y="5159"/>
                </a:lnTo>
                <a:lnTo>
                  <a:pt x="11486" y="5037"/>
                </a:lnTo>
                <a:close/>
                <a:moveTo>
                  <a:pt x="11486" y="4672"/>
                </a:moveTo>
                <a:lnTo>
                  <a:pt x="11364" y="4721"/>
                </a:lnTo>
                <a:lnTo>
                  <a:pt x="11242" y="4818"/>
                </a:lnTo>
                <a:lnTo>
                  <a:pt x="11145" y="4940"/>
                </a:lnTo>
                <a:lnTo>
                  <a:pt x="11096" y="5086"/>
                </a:lnTo>
                <a:lnTo>
                  <a:pt x="11048" y="5256"/>
                </a:lnTo>
                <a:lnTo>
                  <a:pt x="11023" y="5426"/>
                </a:lnTo>
                <a:lnTo>
                  <a:pt x="10975" y="5499"/>
                </a:lnTo>
                <a:lnTo>
                  <a:pt x="10926" y="5572"/>
                </a:lnTo>
                <a:lnTo>
                  <a:pt x="10902" y="5645"/>
                </a:lnTo>
                <a:lnTo>
                  <a:pt x="10877" y="5742"/>
                </a:lnTo>
                <a:lnTo>
                  <a:pt x="10902" y="5815"/>
                </a:lnTo>
                <a:lnTo>
                  <a:pt x="10975" y="5864"/>
                </a:lnTo>
                <a:lnTo>
                  <a:pt x="11121" y="5937"/>
                </a:lnTo>
                <a:lnTo>
                  <a:pt x="11242" y="5961"/>
                </a:lnTo>
                <a:lnTo>
                  <a:pt x="11388" y="5961"/>
                </a:lnTo>
                <a:lnTo>
                  <a:pt x="11510" y="5937"/>
                </a:lnTo>
                <a:lnTo>
                  <a:pt x="11632" y="5913"/>
                </a:lnTo>
                <a:lnTo>
                  <a:pt x="11753" y="5840"/>
                </a:lnTo>
                <a:lnTo>
                  <a:pt x="11875" y="5742"/>
                </a:lnTo>
                <a:lnTo>
                  <a:pt x="11948" y="5621"/>
                </a:lnTo>
                <a:lnTo>
                  <a:pt x="12021" y="5499"/>
                </a:lnTo>
                <a:lnTo>
                  <a:pt x="12070" y="5378"/>
                </a:lnTo>
                <a:lnTo>
                  <a:pt x="12070" y="5256"/>
                </a:lnTo>
                <a:lnTo>
                  <a:pt x="12045" y="5110"/>
                </a:lnTo>
                <a:lnTo>
                  <a:pt x="11997" y="5013"/>
                </a:lnTo>
                <a:lnTo>
                  <a:pt x="11924" y="4891"/>
                </a:lnTo>
                <a:lnTo>
                  <a:pt x="11851" y="4794"/>
                </a:lnTo>
                <a:lnTo>
                  <a:pt x="11729" y="4721"/>
                </a:lnTo>
                <a:lnTo>
                  <a:pt x="11656" y="4696"/>
                </a:lnTo>
                <a:lnTo>
                  <a:pt x="11607" y="4696"/>
                </a:lnTo>
                <a:lnTo>
                  <a:pt x="11559" y="4672"/>
                </a:lnTo>
                <a:close/>
                <a:moveTo>
                  <a:pt x="14479" y="3991"/>
                </a:moveTo>
                <a:lnTo>
                  <a:pt x="15063" y="4064"/>
                </a:lnTo>
                <a:lnTo>
                  <a:pt x="15574" y="4064"/>
                </a:lnTo>
                <a:lnTo>
                  <a:pt x="15184" y="4234"/>
                </a:lnTo>
                <a:lnTo>
                  <a:pt x="14260" y="4599"/>
                </a:lnTo>
                <a:lnTo>
                  <a:pt x="13797" y="4818"/>
                </a:lnTo>
                <a:lnTo>
                  <a:pt x="13578" y="4940"/>
                </a:lnTo>
                <a:lnTo>
                  <a:pt x="13384" y="5061"/>
                </a:lnTo>
                <a:lnTo>
                  <a:pt x="13359" y="5086"/>
                </a:lnTo>
                <a:lnTo>
                  <a:pt x="13359" y="5134"/>
                </a:lnTo>
                <a:lnTo>
                  <a:pt x="13384" y="5159"/>
                </a:lnTo>
                <a:lnTo>
                  <a:pt x="13627" y="5159"/>
                </a:lnTo>
                <a:lnTo>
                  <a:pt x="13870" y="5110"/>
                </a:lnTo>
                <a:lnTo>
                  <a:pt x="14089" y="5061"/>
                </a:lnTo>
                <a:lnTo>
                  <a:pt x="14308" y="4988"/>
                </a:lnTo>
                <a:lnTo>
                  <a:pt x="14746" y="4818"/>
                </a:lnTo>
                <a:lnTo>
                  <a:pt x="15184" y="4648"/>
                </a:lnTo>
                <a:lnTo>
                  <a:pt x="16109" y="4283"/>
                </a:lnTo>
                <a:lnTo>
                  <a:pt x="16377" y="4185"/>
                </a:lnTo>
                <a:lnTo>
                  <a:pt x="16644" y="4088"/>
                </a:lnTo>
                <a:lnTo>
                  <a:pt x="17034" y="4623"/>
                </a:lnTo>
                <a:lnTo>
                  <a:pt x="16790" y="4696"/>
                </a:lnTo>
                <a:lnTo>
                  <a:pt x="16255" y="4842"/>
                </a:lnTo>
                <a:lnTo>
                  <a:pt x="15720" y="4964"/>
                </a:lnTo>
                <a:lnTo>
                  <a:pt x="15282" y="5061"/>
                </a:lnTo>
                <a:lnTo>
                  <a:pt x="15014" y="5110"/>
                </a:lnTo>
                <a:lnTo>
                  <a:pt x="14771" y="5207"/>
                </a:lnTo>
                <a:lnTo>
                  <a:pt x="14552" y="5305"/>
                </a:lnTo>
                <a:lnTo>
                  <a:pt x="14333" y="5426"/>
                </a:lnTo>
                <a:lnTo>
                  <a:pt x="14162" y="5572"/>
                </a:lnTo>
                <a:lnTo>
                  <a:pt x="14114" y="5669"/>
                </a:lnTo>
                <a:lnTo>
                  <a:pt x="14041" y="5767"/>
                </a:lnTo>
                <a:lnTo>
                  <a:pt x="14065" y="5815"/>
                </a:lnTo>
                <a:lnTo>
                  <a:pt x="14065" y="5840"/>
                </a:lnTo>
                <a:lnTo>
                  <a:pt x="14114" y="5840"/>
                </a:lnTo>
                <a:lnTo>
                  <a:pt x="14552" y="5694"/>
                </a:lnTo>
                <a:lnTo>
                  <a:pt x="15014" y="5572"/>
                </a:lnTo>
                <a:lnTo>
                  <a:pt x="15476" y="5426"/>
                </a:lnTo>
                <a:lnTo>
                  <a:pt x="15939" y="5329"/>
                </a:lnTo>
                <a:lnTo>
                  <a:pt x="16596" y="5232"/>
                </a:lnTo>
                <a:lnTo>
                  <a:pt x="16985" y="5134"/>
                </a:lnTo>
                <a:lnTo>
                  <a:pt x="17155" y="5086"/>
                </a:lnTo>
                <a:lnTo>
                  <a:pt x="17301" y="5013"/>
                </a:lnTo>
                <a:lnTo>
                  <a:pt x="17569" y="5451"/>
                </a:lnTo>
                <a:lnTo>
                  <a:pt x="14284" y="6740"/>
                </a:lnTo>
                <a:lnTo>
                  <a:pt x="14162" y="6667"/>
                </a:lnTo>
                <a:lnTo>
                  <a:pt x="13992" y="6594"/>
                </a:lnTo>
                <a:lnTo>
                  <a:pt x="13700" y="6399"/>
                </a:lnTo>
                <a:lnTo>
                  <a:pt x="13530" y="6302"/>
                </a:lnTo>
                <a:lnTo>
                  <a:pt x="13384" y="6253"/>
                </a:lnTo>
                <a:lnTo>
                  <a:pt x="13213" y="6253"/>
                </a:lnTo>
                <a:lnTo>
                  <a:pt x="13043" y="6278"/>
                </a:lnTo>
                <a:lnTo>
                  <a:pt x="12921" y="6351"/>
                </a:lnTo>
                <a:lnTo>
                  <a:pt x="12800" y="6424"/>
                </a:lnTo>
                <a:lnTo>
                  <a:pt x="12581" y="6594"/>
                </a:lnTo>
                <a:lnTo>
                  <a:pt x="12386" y="6789"/>
                </a:lnTo>
                <a:lnTo>
                  <a:pt x="12167" y="6983"/>
                </a:lnTo>
                <a:lnTo>
                  <a:pt x="11972" y="7081"/>
                </a:lnTo>
                <a:lnTo>
                  <a:pt x="11875" y="7129"/>
                </a:lnTo>
                <a:lnTo>
                  <a:pt x="11778" y="7154"/>
                </a:lnTo>
                <a:lnTo>
                  <a:pt x="11680" y="7154"/>
                </a:lnTo>
                <a:lnTo>
                  <a:pt x="11583" y="7129"/>
                </a:lnTo>
                <a:lnTo>
                  <a:pt x="11486" y="7105"/>
                </a:lnTo>
                <a:lnTo>
                  <a:pt x="11364" y="7056"/>
                </a:lnTo>
                <a:lnTo>
                  <a:pt x="11291" y="7008"/>
                </a:lnTo>
                <a:lnTo>
                  <a:pt x="11291" y="6935"/>
                </a:lnTo>
                <a:lnTo>
                  <a:pt x="11291" y="6886"/>
                </a:lnTo>
                <a:lnTo>
                  <a:pt x="11340" y="6837"/>
                </a:lnTo>
                <a:lnTo>
                  <a:pt x="11461" y="6740"/>
                </a:lnTo>
                <a:lnTo>
                  <a:pt x="11583" y="6691"/>
                </a:lnTo>
                <a:lnTo>
                  <a:pt x="11753" y="6618"/>
                </a:lnTo>
                <a:lnTo>
                  <a:pt x="11899" y="6545"/>
                </a:lnTo>
                <a:lnTo>
                  <a:pt x="12240" y="6424"/>
                </a:lnTo>
                <a:lnTo>
                  <a:pt x="12313" y="6375"/>
                </a:lnTo>
                <a:lnTo>
                  <a:pt x="12362" y="6326"/>
                </a:lnTo>
                <a:lnTo>
                  <a:pt x="12362" y="6278"/>
                </a:lnTo>
                <a:lnTo>
                  <a:pt x="12362" y="6205"/>
                </a:lnTo>
                <a:lnTo>
                  <a:pt x="12337" y="6059"/>
                </a:lnTo>
                <a:lnTo>
                  <a:pt x="12337" y="6010"/>
                </a:lnTo>
                <a:lnTo>
                  <a:pt x="12362" y="5937"/>
                </a:lnTo>
                <a:lnTo>
                  <a:pt x="12435" y="5840"/>
                </a:lnTo>
                <a:lnTo>
                  <a:pt x="12508" y="5742"/>
                </a:lnTo>
                <a:lnTo>
                  <a:pt x="12702" y="5597"/>
                </a:lnTo>
                <a:lnTo>
                  <a:pt x="12897" y="5426"/>
                </a:lnTo>
                <a:lnTo>
                  <a:pt x="12970" y="5329"/>
                </a:lnTo>
                <a:lnTo>
                  <a:pt x="13043" y="5207"/>
                </a:lnTo>
                <a:lnTo>
                  <a:pt x="13043" y="5134"/>
                </a:lnTo>
                <a:lnTo>
                  <a:pt x="13067" y="5061"/>
                </a:lnTo>
                <a:lnTo>
                  <a:pt x="13043" y="4915"/>
                </a:lnTo>
                <a:lnTo>
                  <a:pt x="13019" y="4769"/>
                </a:lnTo>
                <a:lnTo>
                  <a:pt x="13043" y="4623"/>
                </a:lnTo>
                <a:lnTo>
                  <a:pt x="13067" y="4526"/>
                </a:lnTo>
                <a:lnTo>
                  <a:pt x="13140" y="4429"/>
                </a:lnTo>
                <a:lnTo>
                  <a:pt x="13457" y="4380"/>
                </a:lnTo>
                <a:lnTo>
                  <a:pt x="13773" y="4283"/>
                </a:lnTo>
                <a:lnTo>
                  <a:pt x="14089" y="4161"/>
                </a:lnTo>
                <a:lnTo>
                  <a:pt x="14406" y="4039"/>
                </a:lnTo>
                <a:lnTo>
                  <a:pt x="14479" y="3991"/>
                </a:lnTo>
                <a:close/>
                <a:moveTo>
                  <a:pt x="17739" y="5767"/>
                </a:moveTo>
                <a:lnTo>
                  <a:pt x="18007" y="6326"/>
                </a:lnTo>
                <a:lnTo>
                  <a:pt x="17739" y="6399"/>
                </a:lnTo>
                <a:lnTo>
                  <a:pt x="17496" y="6497"/>
                </a:lnTo>
                <a:lnTo>
                  <a:pt x="17034" y="6691"/>
                </a:lnTo>
                <a:lnTo>
                  <a:pt x="16255" y="6983"/>
                </a:lnTo>
                <a:lnTo>
                  <a:pt x="15452" y="7251"/>
                </a:lnTo>
                <a:lnTo>
                  <a:pt x="15330" y="7154"/>
                </a:lnTo>
                <a:lnTo>
                  <a:pt x="15160" y="7056"/>
                </a:lnTo>
                <a:lnTo>
                  <a:pt x="14941" y="6959"/>
                </a:lnTo>
                <a:lnTo>
                  <a:pt x="14698" y="6862"/>
                </a:lnTo>
                <a:lnTo>
                  <a:pt x="15063" y="6789"/>
                </a:lnTo>
                <a:lnTo>
                  <a:pt x="15428" y="6691"/>
                </a:lnTo>
                <a:lnTo>
                  <a:pt x="16133" y="6448"/>
                </a:lnTo>
                <a:lnTo>
                  <a:pt x="16596" y="6253"/>
                </a:lnTo>
                <a:lnTo>
                  <a:pt x="17082" y="6059"/>
                </a:lnTo>
                <a:lnTo>
                  <a:pt x="17545" y="5864"/>
                </a:lnTo>
                <a:lnTo>
                  <a:pt x="17739" y="5767"/>
                </a:lnTo>
                <a:close/>
                <a:moveTo>
                  <a:pt x="13311" y="6618"/>
                </a:moveTo>
                <a:lnTo>
                  <a:pt x="13408" y="6643"/>
                </a:lnTo>
                <a:lnTo>
                  <a:pt x="13627" y="6716"/>
                </a:lnTo>
                <a:lnTo>
                  <a:pt x="13822" y="6813"/>
                </a:lnTo>
                <a:lnTo>
                  <a:pt x="14016" y="6935"/>
                </a:lnTo>
                <a:lnTo>
                  <a:pt x="14235" y="7032"/>
                </a:lnTo>
                <a:lnTo>
                  <a:pt x="14430" y="7105"/>
                </a:lnTo>
                <a:lnTo>
                  <a:pt x="14965" y="7275"/>
                </a:lnTo>
                <a:lnTo>
                  <a:pt x="15136" y="7373"/>
                </a:lnTo>
                <a:lnTo>
                  <a:pt x="15038" y="7397"/>
                </a:lnTo>
                <a:lnTo>
                  <a:pt x="15014" y="7421"/>
                </a:lnTo>
                <a:lnTo>
                  <a:pt x="15014" y="7446"/>
                </a:lnTo>
                <a:lnTo>
                  <a:pt x="15014" y="7470"/>
                </a:lnTo>
                <a:lnTo>
                  <a:pt x="15038" y="7494"/>
                </a:lnTo>
                <a:lnTo>
                  <a:pt x="15257" y="7543"/>
                </a:lnTo>
                <a:lnTo>
                  <a:pt x="15160" y="7616"/>
                </a:lnTo>
                <a:lnTo>
                  <a:pt x="15014" y="7665"/>
                </a:lnTo>
                <a:lnTo>
                  <a:pt x="14819" y="7713"/>
                </a:lnTo>
                <a:lnTo>
                  <a:pt x="14625" y="7689"/>
                </a:lnTo>
                <a:lnTo>
                  <a:pt x="14406" y="7665"/>
                </a:lnTo>
                <a:lnTo>
                  <a:pt x="14016" y="7567"/>
                </a:lnTo>
                <a:lnTo>
                  <a:pt x="13627" y="7446"/>
                </a:lnTo>
                <a:lnTo>
                  <a:pt x="13238" y="7324"/>
                </a:lnTo>
                <a:lnTo>
                  <a:pt x="12994" y="7251"/>
                </a:lnTo>
                <a:lnTo>
                  <a:pt x="12727" y="7202"/>
                </a:lnTo>
                <a:lnTo>
                  <a:pt x="12459" y="7178"/>
                </a:lnTo>
                <a:lnTo>
                  <a:pt x="12191" y="7178"/>
                </a:lnTo>
                <a:lnTo>
                  <a:pt x="12532" y="7032"/>
                </a:lnTo>
                <a:lnTo>
                  <a:pt x="12702" y="6910"/>
                </a:lnTo>
                <a:lnTo>
                  <a:pt x="12824" y="6789"/>
                </a:lnTo>
                <a:lnTo>
                  <a:pt x="12921" y="6716"/>
                </a:lnTo>
                <a:lnTo>
                  <a:pt x="13019" y="6667"/>
                </a:lnTo>
                <a:lnTo>
                  <a:pt x="13116" y="6643"/>
                </a:lnTo>
                <a:lnTo>
                  <a:pt x="13213" y="6618"/>
                </a:lnTo>
                <a:close/>
                <a:moveTo>
                  <a:pt x="18323" y="7227"/>
                </a:moveTo>
                <a:lnTo>
                  <a:pt x="18445" y="7665"/>
                </a:lnTo>
                <a:lnTo>
                  <a:pt x="18518" y="8103"/>
                </a:lnTo>
                <a:lnTo>
                  <a:pt x="18056" y="8224"/>
                </a:lnTo>
                <a:lnTo>
                  <a:pt x="17885" y="8127"/>
                </a:lnTo>
                <a:lnTo>
                  <a:pt x="17715" y="8005"/>
                </a:lnTo>
                <a:lnTo>
                  <a:pt x="17399" y="7762"/>
                </a:lnTo>
                <a:lnTo>
                  <a:pt x="17666" y="7665"/>
                </a:lnTo>
                <a:lnTo>
                  <a:pt x="17910" y="7543"/>
                </a:lnTo>
                <a:lnTo>
                  <a:pt x="18153" y="7397"/>
                </a:lnTo>
                <a:lnTo>
                  <a:pt x="18226" y="7324"/>
                </a:lnTo>
                <a:lnTo>
                  <a:pt x="18323" y="7227"/>
                </a:lnTo>
                <a:close/>
                <a:moveTo>
                  <a:pt x="17155" y="8030"/>
                </a:moveTo>
                <a:lnTo>
                  <a:pt x="17326" y="8103"/>
                </a:lnTo>
                <a:lnTo>
                  <a:pt x="17520" y="8273"/>
                </a:lnTo>
                <a:lnTo>
                  <a:pt x="17545" y="8297"/>
                </a:lnTo>
                <a:lnTo>
                  <a:pt x="17326" y="8200"/>
                </a:lnTo>
                <a:lnTo>
                  <a:pt x="17228" y="8151"/>
                </a:lnTo>
                <a:lnTo>
                  <a:pt x="17131" y="8078"/>
                </a:lnTo>
                <a:lnTo>
                  <a:pt x="17082" y="8054"/>
                </a:lnTo>
                <a:lnTo>
                  <a:pt x="17082" y="8030"/>
                </a:lnTo>
                <a:close/>
                <a:moveTo>
                  <a:pt x="16790" y="7981"/>
                </a:moveTo>
                <a:lnTo>
                  <a:pt x="16790" y="8054"/>
                </a:lnTo>
                <a:lnTo>
                  <a:pt x="16790" y="8151"/>
                </a:lnTo>
                <a:lnTo>
                  <a:pt x="16815" y="8224"/>
                </a:lnTo>
                <a:lnTo>
                  <a:pt x="16863" y="8273"/>
                </a:lnTo>
                <a:lnTo>
                  <a:pt x="16961" y="8395"/>
                </a:lnTo>
                <a:lnTo>
                  <a:pt x="17131" y="8468"/>
                </a:lnTo>
                <a:lnTo>
                  <a:pt x="17155" y="8492"/>
                </a:lnTo>
                <a:lnTo>
                  <a:pt x="16839" y="8589"/>
                </a:lnTo>
                <a:lnTo>
                  <a:pt x="16328" y="8711"/>
                </a:lnTo>
                <a:lnTo>
                  <a:pt x="16206" y="8468"/>
                </a:lnTo>
                <a:lnTo>
                  <a:pt x="16109" y="8224"/>
                </a:lnTo>
                <a:lnTo>
                  <a:pt x="16450" y="8103"/>
                </a:lnTo>
                <a:lnTo>
                  <a:pt x="16790" y="7981"/>
                </a:lnTo>
                <a:close/>
                <a:moveTo>
                  <a:pt x="15695" y="8322"/>
                </a:moveTo>
                <a:lnTo>
                  <a:pt x="15744" y="8370"/>
                </a:lnTo>
                <a:lnTo>
                  <a:pt x="15793" y="8443"/>
                </a:lnTo>
                <a:lnTo>
                  <a:pt x="15890" y="8614"/>
                </a:lnTo>
                <a:lnTo>
                  <a:pt x="15939" y="8784"/>
                </a:lnTo>
                <a:lnTo>
                  <a:pt x="15744" y="8833"/>
                </a:lnTo>
                <a:lnTo>
                  <a:pt x="15671" y="8662"/>
                </a:lnTo>
                <a:lnTo>
                  <a:pt x="15598" y="8468"/>
                </a:lnTo>
                <a:lnTo>
                  <a:pt x="15574" y="8395"/>
                </a:lnTo>
                <a:lnTo>
                  <a:pt x="15574" y="8346"/>
                </a:lnTo>
                <a:lnTo>
                  <a:pt x="15695" y="8322"/>
                </a:lnTo>
                <a:close/>
                <a:moveTo>
                  <a:pt x="17520" y="8784"/>
                </a:moveTo>
                <a:lnTo>
                  <a:pt x="17520" y="8906"/>
                </a:lnTo>
                <a:lnTo>
                  <a:pt x="17472" y="8979"/>
                </a:lnTo>
                <a:lnTo>
                  <a:pt x="17423" y="9052"/>
                </a:lnTo>
                <a:lnTo>
                  <a:pt x="17326" y="9100"/>
                </a:lnTo>
                <a:lnTo>
                  <a:pt x="17228" y="9125"/>
                </a:lnTo>
                <a:lnTo>
                  <a:pt x="17009" y="9149"/>
                </a:lnTo>
                <a:lnTo>
                  <a:pt x="16839" y="9125"/>
                </a:lnTo>
                <a:lnTo>
                  <a:pt x="16693" y="9076"/>
                </a:lnTo>
                <a:lnTo>
                  <a:pt x="16571" y="9027"/>
                </a:lnTo>
                <a:lnTo>
                  <a:pt x="16766" y="8979"/>
                </a:lnTo>
                <a:lnTo>
                  <a:pt x="17520" y="8784"/>
                </a:lnTo>
                <a:close/>
                <a:moveTo>
                  <a:pt x="18591" y="8614"/>
                </a:moveTo>
                <a:lnTo>
                  <a:pt x="18640" y="9027"/>
                </a:lnTo>
                <a:lnTo>
                  <a:pt x="18615" y="9027"/>
                </a:lnTo>
                <a:lnTo>
                  <a:pt x="18396" y="9052"/>
                </a:lnTo>
                <a:lnTo>
                  <a:pt x="18153" y="9076"/>
                </a:lnTo>
                <a:lnTo>
                  <a:pt x="17715" y="9198"/>
                </a:lnTo>
                <a:lnTo>
                  <a:pt x="17764" y="9100"/>
                </a:lnTo>
                <a:lnTo>
                  <a:pt x="17812" y="8979"/>
                </a:lnTo>
                <a:lnTo>
                  <a:pt x="17837" y="8857"/>
                </a:lnTo>
                <a:lnTo>
                  <a:pt x="17812" y="8711"/>
                </a:lnTo>
                <a:lnTo>
                  <a:pt x="18202" y="8614"/>
                </a:lnTo>
                <a:close/>
                <a:moveTo>
                  <a:pt x="16133" y="9125"/>
                </a:moveTo>
                <a:lnTo>
                  <a:pt x="16231" y="9222"/>
                </a:lnTo>
                <a:lnTo>
                  <a:pt x="16352" y="9319"/>
                </a:lnTo>
                <a:lnTo>
                  <a:pt x="16498" y="9392"/>
                </a:lnTo>
                <a:lnTo>
                  <a:pt x="16644" y="9465"/>
                </a:lnTo>
                <a:lnTo>
                  <a:pt x="16839" y="9490"/>
                </a:lnTo>
                <a:lnTo>
                  <a:pt x="16596" y="9587"/>
                </a:lnTo>
                <a:lnTo>
                  <a:pt x="16596" y="9611"/>
                </a:lnTo>
                <a:lnTo>
                  <a:pt x="16352" y="9490"/>
                </a:lnTo>
                <a:lnTo>
                  <a:pt x="16158" y="9344"/>
                </a:lnTo>
                <a:lnTo>
                  <a:pt x="15963" y="9149"/>
                </a:lnTo>
                <a:lnTo>
                  <a:pt x="16133" y="9125"/>
                </a:lnTo>
                <a:close/>
                <a:moveTo>
                  <a:pt x="18640" y="9368"/>
                </a:moveTo>
                <a:lnTo>
                  <a:pt x="18640" y="10001"/>
                </a:lnTo>
                <a:lnTo>
                  <a:pt x="18591" y="10025"/>
                </a:lnTo>
                <a:lnTo>
                  <a:pt x="18275" y="10122"/>
                </a:lnTo>
                <a:lnTo>
                  <a:pt x="17983" y="10244"/>
                </a:lnTo>
                <a:lnTo>
                  <a:pt x="17569" y="10366"/>
                </a:lnTo>
                <a:lnTo>
                  <a:pt x="17155" y="10463"/>
                </a:lnTo>
                <a:lnTo>
                  <a:pt x="17180" y="10317"/>
                </a:lnTo>
                <a:lnTo>
                  <a:pt x="17155" y="10147"/>
                </a:lnTo>
                <a:lnTo>
                  <a:pt x="17107" y="10001"/>
                </a:lnTo>
                <a:lnTo>
                  <a:pt x="17009" y="9903"/>
                </a:lnTo>
                <a:lnTo>
                  <a:pt x="18640" y="9368"/>
                </a:lnTo>
                <a:close/>
                <a:moveTo>
                  <a:pt x="18591" y="10487"/>
                </a:moveTo>
                <a:lnTo>
                  <a:pt x="18494" y="11169"/>
                </a:lnTo>
                <a:lnTo>
                  <a:pt x="18469" y="11169"/>
                </a:lnTo>
                <a:lnTo>
                  <a:pt x="18177" y="11217"/>
                </a:lnTo>
                <a:lnTo>
                  <a:pt x="17885" y="11315"/>
                </a:lnTo>
                <a:lnTo>
                  <a:pt x="17301" y="11534"/>
                </a:lnTo>
                <a:lnTo>
                  <a:pt x="16839" y="11680"/>
                </a:lnTo>
                <a:lnTo>
                  <a:pt x="16377" y="11826"/>
                </a:lnTo>
                <a:lnTo>
                  <a:pt x="16401" y="11728"/>
                </a:lnTo>
                <a:lnTo>
                  <a:pt x="16425" y="11607"/>
                </a:lnTo>
                <a:lnTo>
                  <a:pt x="16523" y="11412"/>
                </a:lnTo>
                <a:lnTo>
                  <a:pt x="16644" y="11217"/>
                </a:lnTo>
                <a:lnTo>
                  <a:pt x="16766" y="11071"/>
                </a:lnTo>
                <a:lnTo>
                  <a:pt x="16839" y="10974"/>
                </a:lnTo>
                <a:lnTo>
                  <a:pt x="16936" y="10950"/>
                </a:lnTo>
                <a:lnTo>
                  <a:pt x="17593" y="10804"/>
                </a:lnTo>
                <a:lnTo>
                  <a:pt x="18250" y="10609"/>
                </a:lnTo>
                <a:lnTo>
                  <a:pt x="18421" y="10560"/>
                </a:lnTo>
                <a:lnTo>
                  <a:pt x="18591" y="10487"/>
                </a:lnTo>
                <a:close/>
                <a:moveTo>
                  <a:pt x="18396" y="11607"/>
                </a:moveTo>
                <a:lnTo>
                  <a:pt x="18299" y="11972"/>
                </a:lnTo>
                <a:lnTo>
                  <a:pt x="18202" y="12361"/>
                </a:lnTo>
                <a:lnTo>
                  <a:pt x="18007" y="12337"/>
                </a:lnTo>
                <a:lnTo>
                  <a:pt x="17788" y="12337"/>
                </a:lnTo>
                <a:lnTo>
                  <a:pt x="17739" y="12239"/>
                </a:lnTo>
                <a:lnTo>
                  <a:pt x="17666" y="12166"/>
                </a:lnTo>
                <a:lnTo>
                  <a:pt x="17618" y="12142"/>
                </a:lnTo>
                <a:lnTo>
                  <a:pt x="17472" y="12142"/>
                </a:lnTo>
                <a:lnTo>
                  <a:pt x="17399" y="12191"/>
                </a:lnTo>
                <a:lnTo>
                  <a:pt x="17350" y="12215"/>
                </a:lnTo>
                <a:lnTo>
                  <a:pt x="17180" y="12337"/>
                </a:lnTo>
                <a:lnTo>
                  <a:pt x="17058" y="12458"/>
                </a:lnTo>
                <a:lnTo>
                  <a:pt x="16961" y="12580"/>
                </a:lnTo>
                <a:lnTo>
                  <a:pt x="16742" y="12653"/>
                </a:lnTo>
                <a:lnTo>
                  <a:pt x="16425" y="12799"/>
                </a:lnTo>
                <a:lnTo>
                  <a:pt x="16425" y="12702"/>
                </a:lnTo>
                <a:lnTo>
                  <a:pt x="16401" y="12239"/>
                </a:lnTo>
                <a:lnTo>
                  <a:pt x="16961" y="12069"/>
                </a:lnTo>
                <a:lnTo>
                  <a:pt x="17569" y="11850"/>
                </a:lnTo>
                <a:lnTo>
                  <a:pt x="18202" y="11655"/>
                </a:lnTo>
                <a:lnTo>
                  <a:pt x="18396" y="11607"/>
                </a:lnTo>
                <a:close/>
                <a:moveTo>
                  <a:pt x="18056" y="12799"/>
                </a:moveTo>
                <a:lnTo>
                  <a:pt x="17861" y="13261"/>
                </a:lnTo>
                <a:lnTo>
                  <a:pt x="17666" y="13286"/>
                </a:lnTo>
                <a:lnTo>
                  <a:pt x="17739" y="13067"/>
                </a:lnTo>
                <a:lnTo>
                  <a:pt x="17812" y="12823"/>
                </a:lnTo>
                <a:lnTo>
                  <a:pt x="18056" y="12799"/>
                </a:lnTo>
                <a:close/>
                <a:moveTo>
                  <a:pt x="17423" y="12921"/>
                </a:moveTo>
                <a:lnTo>
                  <a:pt x="17350" y="13115"/>
                </a:lnTo>
                <a:lnTo>
                  <a:pt x="17301" y="13213"/>
                </a:lnTo>
                <a:lnTo>
                  <a:pt x="17228" y="13310"/>
                </a:lnTo>
                <a:lnTo>
                  <a:pt x="17204" y="13334"/>
                </a:lnTo>
                <a:lnTo>
                  <a:pt x="17204" y="13310"/>
                </a:lnTo>
                <a:lnTo>
                  <a:pt x="17131" y="13237"/>
                </a:lnTo>
                <a:lnTo>
                  <a:pt x="17107" y="13164"/>
                </a:lnTo>
                <a:lnTo>
                  <a:pt x="17107" y="13091"/>
                </a:lnTo>
                <a:lnTo>
                  <a:pt x="17107" y="13018"/>
                </a:lnTo>
                <a:lnTo>
                  <a:pt x="17423" y="12921"/>
                </a:lnTo>
                <a:close/>
                <a:moveTo>
                  <a:pt x="16790" y="13140"/>
                </a:moveTo>
                <a:lnTo>
                  <a:pt x="16815" y="13237"/>
                </a:lnTo>
                <a:lnTo>
                  <a:pt x="16839" y="13359"/>
                </a:lnTo>
                <a:lnTo>
                  <a:pt x="16888" y="13456"/>
                </a:lnTo>
                <a:lnTo>
                  <a:pt x="16961" y="13553"/>
                </a:lnTo>
                <a:lnTo>
                  <a:pt x="16498" y="13772"/>
                </a:lnTo>
                <a:lnTo>
                  <a:pt x="16206" y="13918"/>
                </a:lnTo>
                <a:lnTo>
                  <a:pt x="15890" y="14040"/>
                </a:lnTo>
                <a:lnTo>
                  <a:pt x="15257" y="14210"/>
                </a:lnTo>
                <a:lnTo>
                  <a:pt x="15257" y="14210"/>
                </a:lnTo>
                <a:lnTo>
                  <a:pt x="15428" y="13967"/>
                </a:lnTo>
                <a:lnTo>
                  <a:pt x="15598" y="13748"/>
                </a:lnTo>
                <a:lnTo>
                  <a:pt x="15841" y="13553"/>
                </a:lnTo>
                <a:lnTo>
                  <a:pt x="16377" y="13286"/>
                </a:lnTo>
                <a:lnTo>
                  <a:pt x="16790" y="13140"/>
                </a:lnTo>
                <a:close/>
                <a:moveTo>
                  <a:pt x="18153" y="6740"/>
                </a:moveTo>
                <a:lnTo>
                  <a:pt x="18250" y="6983"/>
                </a:lnTo>
                <a:lnTo>
                  <a:pt x="18056" y="7008"/>
                </a:lnTo>
                <a:lnTo>
                  <a:pt x="17885" y="7056"/>
                </a:lnTo>
                <a:lnTo>
                  <a:pt x="17520" y="7227"/>
                </a:lnTo>
                <a:lnTo>
                  <a:pt x="17155" y="7397"/>
                </a:lnTo>
                <a:lnTo>
                  <a:pt x="16839" y="7543"/>
                </a:lnTo>
                <a:lnTo>
                  <a:pt x="16328" y="7713"/>
                </a:lnTo>
                <a:lnTo>
                  <a:pt x="16085" y="7811"/>
                </a:lnTo>
                <a:lnTo>
                  <a:pt x="15817" y="7908"/>
                </a:lnTo>
                <a:lnTo>
                  <a:pt x="15695" y="7859"/>
                </a:lnTo>
                <a:lnTo>
                  <a:pt x="15549" y="7835"/>
                </a:lnTo>
                <a:lnTo>
                  <a:pt x="15403" y="7859"/>
                </a:lnTo>
                <a:lnTo>
                  <a:pt x="15355" y="7908"/>
                </a:lnTo>
                <a:lnTo>
                  <a:pt x="15282" y="7932"/>
                </a:lnTo>
                <a:lnTo>
                  <a:pt x="15233" y="8030"/>
                </a:lnTo>
                <a:lnTo>
                  <a:pt x="15184" y="8151"/>
                </a:lnTo>
                <a:lnTo>
                  <a:pt x="15184" y="8273"/>
                </a:lnTo>
                <a:lnTo>
                  <a:pt x="15184" y="8395"/>
                </a:lnTo>
                <a:lnTo>
                  <a:pt x="15257" y="8638"/>
                </a:lnTo>
                <a:lnTo>
                  <a:pt x="15330" y="8857"/>
                </a:lnTo>
                <a:lnTo>
                  <a:pt x="15379" y="8930"/>
                </a:lnTo>
                <a:lnTo>
                  <a:pt x="15160" y="9003"/>
                </a:lnTo>
                <a:lnTo>
                  <a:pt x="14941" y="9100"/>
                </a:lnTo>
                <a:lnTo>
                  <a:pt x="14917" y="9125"/>
                </a:lnTo>
                <a:lnTo>
                  <a:pt x="14917" y="9149"/>
                </a:lnTo>
                <a:lnTo>
                  <a:pt x="14917" y="9173"/>
                </a:lnTo>
                <a:lnTo>
                  <a:pt x="14941" y="9198"/>
                </a:lnTo>
                <a:lnTo>
                  <a:pt x="15257" y="9222"/>
                </a:lnTo>
                <a:lnTo>
                  <a:pt x="15549" y="9222"/>
                </a:lnTo>
                <a:lnTo>
                  <a:pt x="15671" y="9368"/>
                </a:lnTo>
                <a:lnTo>
                  <a:pt x="15817" y="9514"/>
                </a:lnTo>
                <a:lnTo>
                  <a:pt x="15963" y="9660"/>
                </a:lnTo>
                <a:lnTo>
                  <a:pt x="16133" y="9782"/>
                </a:lnTo>
                <a:lnTo>
                  <a:pt x="15379" y="10074"/>
                </a:lnTo>
                <a:lnTo>
                  <a:pt x="15038" y="10244"/>
                </a:lnTo>
                <a:lnTo>
                  <a:pt x="14673" y="10439"/>
                </a:lnTo>
                <a:lnTo>
                  <a:pt x="14649" y="10487"/>
                </a:lnTo>
                <a:lnTo>
                  <a:pt x="14649" y="10536"/>
                </a:lnTo>
                <a:lnTo>
                  <a:pt x="14673" y="10585"/>
                </a:lnTo>
                <a:lnTo>
                  <a:pt x="14722" y="10585"/>
                </a:lnTo>
                <a:lnTo>
                  <a:pt x="14965" y="10560"/>
                </a:lnTo>
                <a:lnTo>
                  <a:pt x="15184" y="10536"/>
                </a:lnTo>
                <a:lnTo>
                  <a:pt x="15647" y="10390"/>
                </a:lnTo>
                <a:lnTo>
                  <a:pt x="16109" y="10244"/>
                </a:lnTo>
                <a:lnTo>
                  <a:pt x="16547" y="10074"/>
                </a:lnTo>
                <a:lnTo>
                  <a:pt x="16571" y="10049"/>
                </a:lnTo>
                <a:lnTo>
                  <a:pt x="16693" y="10171"/>
                </a:lnTo>
                <a:lnTo>
                  <a:pt x="16717" y="10220"/>
                </a:lnTo>
                <a:lnTo>
                  <a:pt x="16742" y="10293"/>
                </a:lnTo>
                <a:lnTo>
                  <a:pt x="16742" y="10366"/>
                </a:lnTo>
                <a:lnTo>
                  <a:pt x="16742" y="10439"/>
                </a:lnTo>
                <a:lnTo>
                  <a:pt x="16669" y="10585"/>
                </a:lnTo>
                <a:lnTo>
                  <a:pt x="16158" y="10706"/>
                </a:lnTo>
                <a:lnTo>
                  <a:pt x="15598" y="10804"/>
                </a:lnTo>
                <a:lnTo>
                  <a:pt x="15355" y="10877"/>
                </a:lnTo>
                <a:lnTo>
                  <a:pt x="15087" y="10974"/>
                </a:lnTo>
                <a:lnTo>
                  <a:pt x="14844" y="11096"/>
                </a:lnTo>
                <a:lnTo>
                  <a:pt x="14625" y="11217"/>
                </a:lnTo>
                <a:lnTo>
                  <a:pt x="14600" y="11266"/>
                </a:lnTo>
                <a:lnTo>
                  <a:pt x="14600" y="11315"/>
                </a:lnTo>
                <a:lnTo>
                  <a:pt x="14625" y="11363"/>
                </a:lnTo>
                <a:lnTo>
                  <a:pt x="14673" y="11363"/>
                </a:lnTo>
                <a:lnTo>
                  <a:pt x="15087" y="11339"/>
                </a:lnTo>
                <a:lnTo>
                  <a:pt x="15476" y="11266"/>
                </a:lnTo>
                <a:lnTo>
                  <a:pt x="16279" y="11096"/>
                </a:lnTo>
                <a:lnTo>
                  <a:pt x="16231" y="11193"/>
                </a:lnTo>
                <a:lnTo>
                  <a:pt x="16133" y="11388"/>
                </a:lnTo>
                <a:lnTo>
                  <a:pt x="16060" y="11558"/>
                </a:lnTo>
                <a:lnTo>
                  <a:pt x="16036" y="11728"/>
                </a:lnTo>
                <a:lnTo>
                  <a:pt x="16012" y="11923"/>
                </a:lnTo>
                <a:lnTo>
                  <a:pt x="15379" y="12069"/>
                </a:lnTo>
                <a:lnTo>
                  <a:pt x="15087" y="12142"/>
                </a:lnTo>
                <a:lnTo>
                  <a:pt x="14795" y="12264"/>
                </a:lnTo>
                <a:lnTo>
                  <a:pt x="14771" y="12288"/>
                </a:lnTo>
                <a:lnTo>
                  <a:pt x="14771" y="12312"/>
                </a:lnTo>
                <a:lnTo>
                  <a:pt x="14771" y="12337"/>
                </a:lnTo>
                <a:lnTo>
                  <a:pt x="14795" y="12361"/>
                </a:lnTo>
                <a:lnTo>
                  <a:pt x="14941" y="12410"/>
                </a:lnTo>
                <a:lnTo>
                  <a:pt x="15087" y="12434"/>
                </a:lnTo>
                <a:lnTo>
                  <a:pt x="15403" y="12434"/>
                </a:lnTo>
                <a:lnTo>
                  <a:pt x="15720" y="12410"/>
                </a:lnTo>
                <a:lnTo>
                  <a:pt x="16036" y="12337"/>
                </a:lnTo>
                <a:lnTo>
                  <a:pt x="16036" y="12556"/>
                </a:lnTo>
                <a:lnTo>
                  <a:pt x="16036" y="12702"/>
                </a:lnTo>
                <a:lnTo>
                  <a:pt x="16012" y="12823"/>
                </a:lnTo>
                <a:lnTo>
                  <a:pt x="15987" y="12945"/>
                </a:lnTo>
                <a:lnTo>
                  <a:pt x="15914" y="13018"/>
                </a:lnTo>
                <a:lnTo>
                  <a:pt x="15647" y="13164"/>
                </a:lnTo>
                <a:lnTo>
                  <a:pt x="15355" y="13261"/>
                </a:lnTo>
                <a:lnTo>
                  <a:pt x="15063" y="13383"/>
                </a:lnTo>
                <a:lnTo>
                  <a:pt x="14771" y="13505"/>
                </a:lnTo>
                <a:lnTo>
                  <a:pt x="14479" y="13651"/>
                </a:lnTo>
                <a:lnTo>
                  <a:pt x="14454" y="13699"/>
                </a:lnTo>
                <a:lnTo>
                  <a:pt x="14454" y="13723"/>
                </a:lnTo>
                <a:lnTo>
                  <a:pt x="14454" y="13772"/>
                </a:lnTo>
                <a:lnTo>
                  <a:pt x="14503" y="13796"/>
                </a:lnTo>
                <a:lnTo>
                  <a:pt x="14649" y="13821"/>
                </a:lnTo>
                <a:lnTo>
                  <a:pt x="14795" y="13845"/>
                </a:lnTo>
                <a:lnTo>
                  <a:pt x="14941" y="13821"/>
                </a:lnTo>
                <a:lnTo>
                  <a:pt x="15087" y="13821"/>
                </a:lnTo>
                <a:lnTo>
                  <a:pt x="14917" y="14040"/>
                </a:lnTo>
                <a:lnTo>
                  <a:pt x="14649" y="14332"/>
                </a:lnTo>
                <a:lnTo>
                  <a:pt x="14552" y="14405"/>
                </a:lnTo>
                <a:lnTo>
                  <a:pt x="14454" y="14429"/>
                </a:lnTo>
                <a:lnTo>
                  <a:pt x="14357" y="14429"/>
                </a:lnTo>
                <a:lnTo>
                  <a:pt x="14260" y="14380"/>
                </a:lnTo>
                <a:lnTo>
                  <a:pt x="14187" y="14332"/>
                </a:lnTo>
                <a:lnTo>
                  <a:pt x="14114" y="14259"/>
                </a:lnTo>
                <a:lnTo>
                  <a:pt x="13968" y="14088"/>
                </a:lnTo>
                <a:lnTo>
                  <a:pt x="13870" y="13967"/>
                </a:lnTo>
                <a:lnTo>
                  <a:pt x="13822" y="13821"/>
                </a:lnTo>
                <a:lnTo>
                  <a:pt x="13700" y="13553"/>
                </a:lnTo>
                <a:lnTo>
                  <a:pt x="13651" y="13261"/>
                </a:lnTo>
                <a:lnTo>
                  <a:pt x="13627" y="12969"/>
                </a:lnTo>
                <a:lnTo>
                  <a:pt x="13627" y="12653"/>
                </a:lnTo>
                <a:lnTo>
                  <a:pt x="13603" y="12361"/>
                </a:lnTo>
                <a:lnTo>
                  <a:pt x="13578" y="12215"/>
                </a:lnTo>
                <a:lnTo>
                  <a:pt x="13554" y="12069"/>
                </a:lnTo>
                <a:lnTo>
                  <a:pt x="13481" y="11947"/>
                </a:lnTo>
                <a:lnTo>
                  <a:pt x="13384" y="11801"/>
                </a:lnTo>
                <a:lnTo>
                  <a:pt x="13262" y="11631"/>
                </a:lnTo>
                <a:lnTo>
                  <a:pt x="13165" y="11461"/>
                </a:lnTo>
                <a:lnTo>
                  <a:pt x="13067" y="11266"/>
                </a:lnTo>
                <a:lnTo>
                  <a:pt x="13019" y="11047"/>
                </a:lnTo>
                <a:lnTo>
                  <a:pt x="12970" y="10901"/>
                </a:lnTo>
                <a:lnTo>
                  <a:pt x="12921" y="10755"/>
                </a:lnTo>
                <a:lnTo>
                  <a:pt x="12824" y="10633"/>
                </a:lnTo>
                <a:lnTo>
                  <a:pt x="12727" y="10512"/>
                </a:lnTo>
                <a:lnTo>
                  <a:pt x="12629" y="10439"/>
                </a:lnTo>
                <a:lnTo>
                  <a:pt x="12508" y="10390"/>
                </a:lnTo>
                <a:lnTo>
                  <a:pt x="12410" y="10341"/>
                </a:lnTo>
                <a:lnTo>
                  <a:pt x="12289" y="10317"/>
                </a:lnTo>
                <a:lnTo>
                  <a:pt x="11778" y="10317"/>
                </a:lnTo>
                <a:lnTo>
                  <a:pt x="11534" y="10293"/>
                </a:lnTo>
                <a:lnTo>
                  <a:pt x="11437" y="10268"/>
                </a:lnTo>
                <a:lnTo>
                  <a:pt x="11364" y="10220"/>
                </a:lnTo>
                <a:lnTo>
                  <a:pt x="11267" y="10171"/>
                </a:lnTo>
                <a:lnTo>
                  <a:pt x="11218" y="10122"/>
                </a:lnTo>
                <a:lnTo>
                  <a:pt x="11121" y="9976"/>
                </a:lnTo>
                <a:lnTo>
                  <a:pt x="11048" y="9806"/>
                </a:lnTo>
                <a:lnTo>
                  <a:pt x="11023" y="9611"/>
                </a:lnTo>
                <a:lnTo>
                  <a:pt x="11023" y="9417"/>
                </a:lnTo>
                <a:lnTo>
                  <a:pt x="11023" y="9198"/>
                </a:lnTo>
                <a:lnTo>
                  <a:pt x="11072" y="8906"/>
                </a:lnTo>
                <a:lnTo>
                  <a:pt x="11096" y="8589"/>
                </a:lnTo>
                <a:lnTo>
                  <a:pt x="11169" y="8297"/>
                </a:lnTo>
                <a:lnTo>
                  <a:pt x="11291" y="8030"/>
                </a:lnTo>
                <a:lnTo>
                  <a:pt x="11413" y="7859"/>
                </a:lnTo>
                <a:lnTo>
                  <a:pt x="11583" y="7713"/>
                </a:lnTo>
                <a:lnTo>
                  <a:pt x="11753" y="7616"/>
                </a:lnTo>
                <a:lnTo>
                  <a:pt x="11948" y="7567"/>
                </a:lnTo>
                <a:lnTo>
                  <a:pt x="12167" y="7519"/>
                </a:lnTo>
                <a:lnTo>
                  <a:pt x="12605" y="7519"/>
                </a:lnTo>
                <a:lnTo>
                  <a:pt x="12800" y="7543"/>
                </a:lnTo>
                <a:lnTo>
                  <a:pt x="13092" y="7592"/>
                </a:lnTo>
                <a:lnTo>
                  <a:pt x="13384" y="7689"/>
                </a:lnTo>
                <a:lnTo>
                  <a:pt x="13992" y="7859"/>
                </a:lnTo>
                <a:lnTo>
                  <a:pt x="14284" y="7932"/>
                </a:lnTo>
                <a:lnTo>
                  <a:pt x="14576" y="7957"/>
                </a:lnTo>
                <a:lnTo>
                  <a:pt x="15038" y="7957"/>
                </a:lnTo>
                <a:lnTo>
                  <a:pt x="15184" y="7908"/>
                </a:lnTo>
                <a:lnTo>
                  <a:pt x="15355" y="7835"/>
                </a:lnTo>
                <a:lnTo>
                  <a:pt x="15476" y="7762"/>
                </a:lnTo>
                <a:lnTo>
                  <a:pt x="15549" y="7665"/>
                </a:lnTo>
                <a:lnTo>
                  <a:pt x="15574" y="7543"/>
                </a:lnTo>
                <a:lnTo>
                  <a:pt x="15866" y="7519"/>
                </a:lnTo>
                <a:lnTo>
                  <a:pt x="16158" y="7446"/>
                </a:lnTo>
                <a:lnTo>
                  <a:pt x="16474" y="7348"/>
                </a:lnTo>
                <a:lnTo>
                  <a:pt x="16766" y="7227"/>
                </a:lnTo>
                <a:lnTo>
                  <a:pt x="17764" y="6837"/>
                </a:lnTo>
                <a:lnTo>
                  <a:pt x="18153" y="6740"/>
                </a:lnTo>
                <a:close/>
                <a:moveTo>
                  <a:pt x="6206" y="2725"/>
                </a:moveTo>
                <a:lnTo>
                  <a:pt x="6230" y="2774"/>
                </a:lnTo>
                <a:lnTo>
                  <a:pt x="6230" y="2847"/>
                </a:lnTo>
                <a:lnTo>
                  <a:pt x="6230" y="2944"/>
                </a:lnTo>
                <a:lnTo>
                  <a:pt x="6108" y="3236"/>
                </a:lnTo>
                <a:lnTo>
                  <a:pt x="6060" y="3382"/>
                </a:lnTo>
                <a:lnTo>
                  <a:pt x="6035" y="3528"/>
                </a:lnTo>
                <a:lnTo>
                  <a:pt x="6035" y="3601"/>
                </a:lnTo>
                <a:lnTo>
                  <a:pt x="6035" y="3699"/>
                </a:lnTo>
                <a:lnTo>
                  <a:pt x="6108" y="3845"/>
                </a:lnTo>
                <a:lnTo>
                  <a:pt x="6181" y="4015"/>
                </a:lnTo>
                <a:lnTo>
                  <a:pt x="6254" y="4161"/>
                </a:lnTo>
                <a:lnTo>
                  <a:pt x="6254" y="4210"/>
                </a:lnTo>
                <a:lnTo>
                  <a:pt x="6254" y="4234"/>
                </a:lnTo>
                <a:lnTo>
                  <a:pt x="6230" y="4234"/>
                </a:lnTo>
                <a:lnTo>
                  <a:pt x="6181" y="4258"/>
                </a:lnTo>
                <a:lnTo>
                  <a:pt x="6084" y="4234"/>
                </a:lnTo>
                <a:lnTo>
                  <a:pt x="5962" y="4185"/>
                </a:lnTo>
                <a:lnTo>
                  <a:pt x="5695" y="4064"/>
                </a:lnTo>
                <a:lnTo>
                  <a:pt x="5549" y="3966"/>
                </a:lnTo>
                <a:lnTo>
                  <a:pt x="5330" y="3820"/>
                </a:lnTo>
                <a:lnTo>
                  <a:pt x="5208" y="3772"/>
                </a:lnTo>
                <a:lnTo>
                  <a:pt x="5086" y="3747"/>
                </a:lnTo>
                <a:lnTo>
                  <a:pt x="4989" y="3747"/>
                </a:lnTo>
                <a:lnTo>
                  <a:pt x="4892" y="3772"/>
                </a:lnTo>
                <a:lnTo>
                  <a:pt x="4721" y="3845"/>
                </a:lnTo>
                <a:lnTo>
                  <a:pt x="4332" y="4039"/>
                </a:lnTo>
                <a:lnTo>
                  <a:pt x="3967" y="4210"/>
                </a:lnTo>
                <a:lnTo>
                  <a:pt x="3821" y="4258"/>
                </a:lnTo>
                <a:lnTo>
                  <a:pt x="3724" y="4331"/>
                </a:lnTo>
                <a:lnTo>
                  <a:pt x="3651" y="4429"/>
                </a:lnTo>
                <a:lnTo>
                  <a:pt x="3602" y="4526"/>
                </a:lnTo>
                <a:lnTo>
                  <a:pt x="3578" y="4623"/>
                </a:lnTo>
                <a:lnTo>
                  <a:pt x="3578" y="4721"/>
                </a:lnTo>
                <a:lnTo>
                  <a:pt x="3578" y="4818"/>
                </a:lnTo>
                <a:lnTo>
                  <a:pt x="3602" y="4915"/>
                </a:lnTo>
                <a:lnTo>
                  <a:pt x="3651" y="5013"/>
                </a:lnTo>
                <a:lnTo>
                  <a:pt x="3724" y="5086"/>
                </a:lnTo>
                <a:lnTo>
                  <a:pt x="3797" y="5159"/>
                </a:lnTo>
                <a:lnTo>
                  <a:pt x="3894" y="5232"/>
                </a:lnTo>
                <a:lnTo>
                  <a:pt x="3991" y="5256"/>
                </a:lnTo>
                <a:lnTo>
                  <a:pt x="4113" y="5280"/>
                </a:lnTo>
                <a:lnTo>
                  <a:pt x="4235" y="5280"/>
                </a:lnTo>
                <a:lnTo>
                  <a:pt x="4356" y="5256"/>
                </a:lnTo>
                <a:lnTo>
                  <a:pt x="4551" y="5183"/>
                </a:lnTo>
                <a:lnTo>
                  <a:pt x="4721" y="5086"/>
                </a:lnTo>
                <a:lnTo>
                  <a:pt x="5062" y="4891"/>
                </a:lnTo>
                <a:lnTo>
                  <a:pt x="5232" y="4842"/>
                </a:lnTo>
                <a:lnTo>
                  <a:pt x="5403" y="4818"/>
                </a:lnTo>
                <a:lnTo>
                  <a:pt x="5476" y="4842"/>
                </a:lnTo>
                <a:lnTo>
                  <a:pt x="5573" y="4867"/>
                </a:lnTo>
                <a:lnTo>
                  <a:pt x="5646" y="4915"/>
                </a:lnTo>
                <a:lnTo>
                  <a:pt x="5743" y="4988"/>
                </a:lnTo>
                <a:lnTo>
                  <a:pt x="5865" y="5134"/>
                </a:lnTo>
                <a:lnTo>
                  <a:pt x="5914" y="5256"/>
                </a:lnTo>
                <a:lnTo>
                  <a:pt x="5938" y="5353"/>
                </a:lnTo>
                <a:lnTo>
                  <a:pt x="5889" y="5451"/>
                </a:lnTo>
                <a:lnTo>
                  <a:pt x="5841" y="5524"/>
                </a:lnTo>
                <a:lnTo>
                  <a:pt x="5743" y="5597"/>
                </a:lnTo>
                <a:lnTo>
                  <a:pt x="5500" y="5718"/>
                </a:lnTo>
                <a:lnTo>
                  <a:pt x="5111" y="5888"/>
                </a:lnTo>
                <a:lnTo>
                  <a:pt x="4940" y="5986"/>
                </a:lnTo>
                <a:lnTo>
                  <a:pt x="4746" y="6107"/>
                </a:lnTo>
                <a:lnTo>
                  <a:pt x="4454" y="6351"/>
                </a:lnTo>
                <a:lnTo>
                  <a:pt x="4210" y="6618"/>
                </a:lnTo>
                <a:lnTo>
                  <a:pt x="3699" y="7178"/>
                </a:lnTo>
                <a:lnTo>
                  <a:pt x="3553" y="7324"/>
                </a:lnTo>
                <a:lnTo>
                  <a:pt x="3407" y="7421"/>
                </a:lnTo>
                <a:lnTo>
                  <a:pt x="3261" y="7519"/>
                </a:lnTo>
                <a:lnTo>
                  <a:pt x="3091" y="7592"/>
                </a:lnTo>
                <a:lnTo>
                  <a:pt x="2751" y="7738"/>
                </a:lnTo>
                <a:lnTo>
                  <a:pt x="2410" y="7859"/>
                </a:lnTo>
                <a:lnTo>
                  <a:pt x="2215" y="7957"/>
                </a:lnTo>
                <a:lnTo>
                  <a:pt x="1996" y="8054"/>
                </a:lnTo>
                <a:lnTo>
                  <a:pt x="1777" y="8200"/>
                </a:lnTo>
                <a:lnTo>
                  <a:pt x="1583" y="8370"/>
                </a:lnTo>
                <a:lnTo>
                  <a:pt x="1510" y="8468"/>
                </a:lnTo>
                <a:lnTo>
                  <a:pt x="1437" y="8565"/>
                </a:lnTo>
                <a:lnTo>
                  <a:pt x="1388" y="8687"/>
                </a:lnTo>
                <a:lnTo>
                  <a:pt x="1364" y="8784"/>
                </a:lnTo>
                <a:lnTo>
                  <a:pt x="1364" y="8881"/>
                </a:lnTo>
                <a:lnTo>
                  <a:pt x="1388" y="9003"/>
                </a:lnTo>
                <a:lnTo>
                  <a:pt x="1437" y="9100"/>
                </a:lnTo>
                <a:lnTo>
                  <a:pt x="1534" y="9222"/>
                </a:lnTo>
                <a:lnTo>
                  <a:pt x="1631" y="9295"/>
                </a:lnTo>
                <a:lnTo>
                  <a:pt x="1729" y="9319"/>
                </a:lnTo>
                <a:lnTo>
                  <a:pt x="1972" y="9392"/>
                </a:lnTo>
                <a:lnTo>
                  <a:pt x="2191" y="9441"/>
                </a:lnTo>
                <a:lnTo>
                  <a:pt x="2361" y="9538"/>
                </a:lnTo>
                <a:lnTo>
                  <a:pt x="2532" y="9660"/>
                </a:lnTo>
                <a:lnTo>
                  <a:pt x="2702" y="9830"/>
                </a:lnTo>
                <a:lnTo>
                  <a:pt x="2872" y="9976"/>
                </a:lnTo>
                <a:lnTo>
                  <a:pt x="3067" y="10074"/>
                </a:lnTo>
                <a:lnTo>
                  <a:pt x="3261" y="10147"/>
                </a:lnTo>
                <a:lnTo>
                  <a:pt x="3456" y="10195"/>
                </a:lnTo>
                <a:lnTo>
                  <a:pt x="3894" y="10293"/>
                </a:lnTo>
                <a:lnTo>
                  <a:pt x="4089" y="10317"/>
                </a:lnTo>
                <a:lnTo>
                  <a:pt x="4308" y="10390"/>
                </a:lnTo>
                <a:lnTo>
                  <a:pt x="4770" y="10536"/>
                </a:lnTo>
                <a:lnTo>
                  <a:pt x="5232" y="10755"/>
                </a:lnTo>
                <a:lnTo>
                  <a:pt x="6108" y="11217"/>
                </a:lnTo>
                <a:lnTo>
                  <a:pt x="6327" y="11339"/>
                </a:lnTo>
                <a:lnTo>
                  <a:pt x="6546" y="11485"/>
                </a:lnTo>
                <a:lnTo>
                  <a:pt x="6717" y="11680"/>
                </a:lnTo>
                <a:lnTo>
                  <a:pt x="6790" y="11777"/>
                </a:lnTo>
                <a:lnTo>
                  <a:pt x="6838" y="11899"/>
                </a:lnTo>
                <a:lnTo>
                  <a:pt x="6887" y="12045"/>
                </a:lnTo>
                <a:lnTo>
                  <a:pt x="6887" y="12191"/>
                </a:lnTo>
                <a:lnTo>
                  <a:pt x="6863" y="12337"/>
                </a:lnTo>
                <a:lnTo>
                  <a:pt x="6838" y="12483"/>
                </a:lnTo>
                <a:lnTo>
                  <a:pt x="6741" y="12750"/>
                </a:lnTo>
                <a:lnTo>
                  <a:pt x="6595" y="13018"/>
                </a:lnTo>
                <a:lnTo>
                  <a:pt x="6473" y="13237"/>
                </a:lnTo>
                <a:lnTo>
                  <a:pt x="6327" y="13456"/>
                </a:lnTo>
                <a:lnTo>
                  <a:pt x="6011" y="13869"/>
                </a:lnTo>
                <a:lnTo>
                  <a:pt x="5695" y="14283"/>
                </a:lnTo>
                <a:lnTo>
                  <a:pt x="5403" y="14697"/>
                </a:lnTo>
                <a:lnTo>
                  <a:pt x="5281" y="14891"/>
                </a:lnTo>
                <a:lnTo>
                  <a:pt x="5184" y="15110"/>
                </a:lnTo>
                <a:lnTo>
                  <a:pt x="5111" y="15329"/>
                </a:lnTo>
                <a:lnTo>
                  <a:pt x="5062" y="15548"/>
                </a:lnTo>
                <a:lnTo>
                  <a:pt x="5062" y="15840"/>
                </a:lnTo>
                <a:lnTo>
                  <a:pt x="5038" y="16011"/>
                </a:lnTo>
                <a:lnTo>
                  <a:pt x="5013" y="16157"/>
                </a:lnTo>
                <a:lnTo>
                  <a:pt x="4916" y="15889"/>
                </a:lnTo>
                <a:lnTo>
                  <a:pt x="4819" y="15621"/>
                </a:lnTo>
                <a:lnTo>
                  <a:pt x="4673" y="15062"/>
                </a:lnTo>
                <a:lnTo>
                  <a:pt x="4551" y="14478"/>
                </a:lnTo>
                <a:lnTo>
                  <a:pt x="4405" y="13918"/>
                </a:lnTo>
                <a:lnTo>
                  <a:pt x="4283" y="13578"/>
                </a:lnTo>
                <a:lnTo>
                  <a:pt x="4162" y="13237"/>
                </a:lnTo>
                <a:lnTo>
                  <a:pt x="3894" y="12580"/>
                </a:lnTo>
                <a:lnTo>
                  <a:pt x="3626" y="11923"/>
                </a:lnTo>
                <a:lnTo>
                  <a:pt x="3359" y="11242"/>
                </a:lnTo>
                <a:lnTo>
                  <a:pt x="3261" y="11023"/>
                </a:lnTo>
                <a:lnTo>
                  <a:pt x="3164" y="10804"/>
                </a:lnTo>
                <a:lnTo>
                  <a:pt x="3067" y="10609"/>
                </a:lnTo>
                <a:lnTo>
                  <a:pt x="2945" y="10414"/>
                </a:lnTo>
                <a:lnTo>
                  <a:pt x="2799" y="10244"/>
                </a:lnTo>
                <a:lnTo>
                  <a:pt x="2629" y="10074"/>
                </a:lnTo>
                <a:lnTo>
                  <a:pt x="2459" y="9903"/>
                </a:lnTo>
                <a:lnTo>
                  <a:pt x="2264" y="9757"/>
                </a:lnTo>
                <a:lnTo>
                  <a:pt x="2045" y="9611"/>
                </a:lnTo>
                <a:lnTo>
                  <a:pt x="1802" y="9465"/>
                </a:lnTo>
                <a:lnTo>
                  <a:pt x="1339" y="9222"/>
                </a:lnTo>
                <a:lnTo>
                  <a:pt x="1218" y="9125"/>
                </a:lnTo>
                <a:lnTo>
                  <a:pt x="1120" y="9052"/>
                </a:lnTo>
                <a:lnTo>
                  <a:pt x="974" y="8857"/>
                </a:lnTo>
                <a:lnTo>
                  <a:pt x="853" y="8662"/>
                </a:lnTo>
                <a:lnTo>
                  <a:pt x="731" y="8419"/>
                </a:lnTo>
                <a:lnTo>
                  <a:pt x="682" y="8346"/>
                </a:lnTo>
                <a:lnTo>
                  <a:pt x="804" y="7786"/>
                </a:lnTo>
                <a:lnTo>
                  <a:pt x="926" y="7227"/>
                </a:lnTo>
                <a:lnTo>
                  <a:pt x="1096" y="6691"/>
                </a:lnTo>
                <a:lnTo>
                  <a:pt x="1315" y="6156"/>
                </a:lnTo>
                <a:lnTo>
                  <a:pt x="1534" y="5621"/>
                </a:lnTo>
                <a:lnTo>
                  <a:pt x="1802" y="5134"/>
                </a:lnTo>
                <a:lnTo>
                  <a:pt x="2069" y="4648"/>
                </a:lnTo>
                <a:lnTo>
                  <a:pt x="2386" y="4185"/>
                </a:lnTo>
                <a:lnTo>
                  <a:pt x="2653" y="3820"/>
                </a:lnTo>
                <a:lnTo>
                  <a:pt x="2945" y="3480"/>
                </a:lnTo>
                <a:lnTo>
                  <a:pt x="3237" y="3626"/>
                </a:lnTo>
                <a:lnTo>
                  <a:pt x="3578" y="3723"/>
                </a:lnTo>
                <a:lnTo>
                  <a:pt x="3894" y="3772"/>
                </a:lnTo>
                <a:lnTo>
                  <a:pt x="4064" y="3772"/>
                </a:lnTo>
                <a:lnTo>
                  <a:pt x="4235" y="3747"/>
                </a:lnTo>
                <a:lnTo>
                  <a:pt x="4381" y="3723"/>
                </a:lnTo>
                <a:lnTo>
                  <a:pt x="4502" y="3674"/>
                </a:lnTo>
                <a:lnTo>
                  <a:pt x="4746" y="3553"/>
                </a:lnTo>
                <a:lnTo>
                  <a:pt x="4989" y="3382"/>
                </a:lnTo>
                <a:lnTo>
                  <a:pt x="5208" y="3212"/>
                </a:lnTo>
                <a:lnTo>
                  <a:pt x="5451" y="3042"/>
                </a:lnTo>
                <a:lnTo>
                  <a:pt x="5646" y="2920"/>
                </a:lnTo>
                <a:lnTo>
                  <a:pt x="5841" y="2823"/>
                </a:lnTo>
                <a:lnTo>
                  <a:pt x="6011" y="2750"/>
                </a:lnTo>
                <a:lnTo>
                  <a:pt x="6084" y="2725"/>
                </a:lnTo>
                <a:close/>
                <a:moveTo>
                  <a:pt x="12240" y="18079"/>
                </a:moveTo>
                <a:lnTo>
                  <a:pt x="12386" y="18128"/>
                </a:lnTo>
                <a:lnTo>
                  <a:pt x="12556" y="18152"/>
                </a:lnTo>
                <a:lnTo>
                  <a:pt x="12289" y="18225"/>
                </a:lnTo>
                <a:lnTo>
                  <a:pt x="12289" y="18152"/>
                </a:lnTo>
                <a:lnTo>
                  <a:pt x="12264" y="18103"/>
                </a:lnTo>
                <a:lnTo>
                  <a:pt x="12240" y="18079"/>
                </a:lnTo>
                <a:close/>
                <a:moveTo>
                  <a:pt x="10245" y="754"/>
                </a:moveTo>
                <a:lnTo>
                  <a:pt x="10804" y="779"/>
                </a:lnTo>
                <a:lnTo>
                  <a:pt x="11315" y="827"/>
                </a:lnTo>
                <a:lnTo>
                  <a:pt x="11534" y="852"/>
                </a:lnTo>
                <a:lnTo>
                  <a:pt x="11753" y="900"/>
                </a:lnTo>
                <a:lnTo>
                  <a:pt x="12216" y="1046"/>
                </a:lnTo>
                <a:lnTo>
                  <a:pt x="12678" y="1241"/>
                </a:lnTo>
                <a:lnTo>
                  <a:pt x="13116" y="1436"/>
                </a:lnTo>
                <a:lnTo>
                  <a:pt x="13578" y="1655"/>
                </a:lnTo>
                <a:lnTo>
                  <a:pt x="13043" y="1874"/>
                </a:lnTo>
                <a:lnTo>
                  <a:pt x="12824" y="1971"/>
                </a:lnTo>
                <a:lnTo>
                  <a:pt x="12629" y="2068"/>
                </a:lnTo>
                <a:lnTo>
                  <a:pt x="12435" y="2190"/>
                </a:lnTo>
                <a:lnTo>
                  <a:pt x="12264" y="2360"/>
                </a:lnTo>
                <a:lnTo>
                  <a:pt x="12240" y="2385"/>
                </a:lnTo>
                <a:lnTo>
                  <a:pt x="12264" y="2409"/>
                </a:lnTo>
                <a:lnTo>
                  <a:pt x="12289" y="2433"/>
                </a:lnTo>
                <a:lnTo>
                  <a:pt x="12532" y="2385"/>
                </a:lnTo>
                <a:lnTo>
                  <a:pt x="12751" y="2312"/>
                </a:lnTo>
                <a:lnTo>
                  <a:pt x="13213" y="2166"/>
                </a:lnTo>
                <a:lnTo>
                  <a:pt x="13603" y="2044"/>
                </a:lnTo>
                <a:lnTo>
                  <a:pt x="13822" y="1995"/>
                </a:lnTo>
                <a:lnTo>
                  <a:pt x="13992" y="1898"/>
                </a:lnTo>
                <a:lnTo>
                  <a:pt x="14162" y="1995"/>
                </a:lnTo>
                <a:lnTo>
                  <a:pt x="14114" y="2020"/>
                </a:lnTo>
                <a:lnTo>
                  <a:pt x="13724" y="2190"/>
                </a:lnTo>
                <a:lnTo>
                  <a:pt x="13311" y="2385"/>
                </a:lnTo>
                <a:lnTo>
                  <a:pt x="13140" y="2482"/>
                </a:lnTo>
                <a:lnTo>
                  <a:pt x="12946" y="2604"/>
                </a:lnTo>
                <a:lnTo>
                  <a:pt x="12775" y="2750"/>
                </a:lnTo>
                <a:lnTo>
                  <a:pt x="12654" y="2896"/>
                </a:lnTo>
                <a:lnTo>
                  <a:pt x="12629" y="2944"/>
                </a:lnTo>
                <a:lnTo>
                  <a:pt x="12654" y="2969"/>
                </a:lnTo>
                <a:lnTo>
                  <a:pt x="12678" y="2969"/>
                </a:lnTo>
                <a:lnTo>
                  <a:pt x="12824" y="2944"/>
                </a:lnTo>
                <a:lnTo>
                  <a:pt x="12994" y="2920"/>
                </a:lnTo>
                <a:lnTo>
                  <a:pt x="13286" y="2823"/>
                </a:lnTo>
                <a:lnTo>
                  <a:pt x="13846" y="2555"/>
                </a:lnTo>
                <a:lnTo>
                  <a:pt x="14211" y="2385"/>
                </a:lnTo>
                <a:lnTo>
                  <a:pt x="14576" y="2263"/>
                </a:lnTo>
                <a:lnTo>
                  <a:pt x="14698" y="2336"/>
                </a:lnTo>
                <a:lnTo>
                  <a:pt x="15014" y="2555"/>
                </a:lnTo>
                <a:lnTo>
                  <a:pt x="14503" y="2798"/>
                </a:lnTo>
                <a:lnTo>
                  <a:pt x="13749" y="3090"/>
                </a:lnTo>
                <a:lnTo>
                  <a:pt x="13359" y="3261"/>
                </a:lnTo>
                <a:lnTo>
                  <a:pt x="12994" y="3455"/>
                </a:lnTo>
                <a:lnTo>
                  <a:pt x="12970" y="3480"/>
                </a:lnTo>
                <a:lnTo>
                  <a:pt x="12970" y="3504"/>
                </a:lnTo>
                <a:lnTo>
                  <a:pt x="12994" y="3528"/>
                </a:lnTo>
                <a:lnTo>
                  <a:pt x="13019" y="3553"/>
                </a:lnTo>
                <a:lnTo>
                  <a:pt x="13213" y="3553"/>
                </a:lnTo>
                <a:lnTo>
                  <a:pt x="13432" y="3528"/>
                </a:lnTo>
                <a:lnTo>
                  <a:pt x="13822" y="3431"/>
                </a:lnTo>
                <a:lnTo>
                  <a:pt x="14235" y="3309"/>
                </a:lnTo>
                <a:lnTo>
                  <a:pt x="14625" y="3163"/>
                </a:lnTo>
                <a:lnTo>
                  <a:pt x="15014" y="3042"/>
                </a:lnTo>
                <a:lnTo>
                  <a:pt x="15452" y="2896"/>
                </a:lnTo>
                <a:lnTo>
                  <a:pt x="15647" y="3066"/>
                </a:lnTo>
                <a:lnTo>
                  <a:pt x="15428" y="3139"/>
                </a:lnTo>
                <a:lnTo>
                  <a:pt x="15209" y="3236"/>
                </a:lnTo>
                <a:lnTo>
                  <a:pt x="14795" y="3431"/>
                </a:lnTo>
                <a:lnTo>
                  <a:pt x="14430" y="3601"/>
                </a:lnTo>
                <a:lnTo>
                  <a:pt x="14138" y="3626"/>
                </a:lnTo>
                <a:lnTo>
                  <a:pt x="13870" y="3650"/>
                </a:lnTo>
                <a:lnTo>
                  <a:pt x="13578" y="3699"/>
                </a:lnTo>
                <a:lnTo>
                  <a:pt x="13311" y="3796"/>
                </a:lnTo>
                <a:lnTo>
                  <a:pt x="13189" y="3869"/>
                </a:lnTo>
                <a:lnTo>
                  <a:pt x="13067" y="3942"/>
                </a:lnTo>
                <a:lnTo>
                  <a:pt x="12970" y="4039"/>
                </a:lnTo>
                <a:lnTo>
                  <a:pt x="12873" y="4137"/>
                </a:lnTo>
                <a:lnTo>
                  <a:pt x="12800" y="4258"/>
                </a:lnTo>
                <a:lnTo>
                  <a:pt x="12727" y="4380"/>
                </a:lnTo>
                <a:lnTo>
                  <a:pt x="12654" y="4648"/>
                </a:lnTo>
                <a:lnTo>
                  <a:pt x="12629" y="4745"/>
                </a:lnTo>
                <a:lnTo>
                  <a:pt x="12629" y="4842"/>
                </a:lnTo>
                <a:lnTo>
                  <a:pt x="12629" y="5013"/>
                </a:lnTo>
                <a:lnTo>
                  <a:pt x="12629" y="5110"/>
                </a:lnTo>
                <a:lnTo>
                  <a:pt x="12605" y="5183"/>
                </a:lnTo>
                <a:lnTo>
                  <a:pt x="12556" y="5280"/>
                </a:lnTo>
                <a:lnTo>
                  <a:pt x="12459" y="5353"/>
                </a:lnTo>
                <a:lnTo>
                  <a:pt x="12240" y="5548"/>
                </a:lnTo>
                <a:lnTo>
                  <a:pt x="12045" y="5767"/>
                </a:lnTo>
                <a:lnTo>
                  <a:pt x="11997" y="5840"/>
                </a:lnTo>
                <a:lnTo>
                  <a:pt x="11972" y="5937"/>
                </a:lnTo>
                <a:lnTo>
                  <a:pt x="11972" y="6010"/>
                </a:lnTo>
                <a:lnTo>
                  <a:pt x="11997" y="6107"/>
                </a:lnTo>
                <a:lnTo>
                  <a:pt x="12045" y="6156"/>
                </a:lnTo>
                <a:lnTo>
                  <a:pt x="12070" y="6156"/>
                </a:lnTo>
                <a:lnTo>
                  <a:pt x="11948" y="6205"/>
                </a:lnTo>
                <a:lnTo>
                  <a:pt x="11534" y="6375"/>
                </a:lnTo>
                <a:lnTo>
                  <a:pt x="11364" y="6497"/>
                </a:lnTo>
                <a:lnTo>
                  <a:pt x="11169" y="6618"/>
                </a:lnTo>
                <a:lnTo>
                  <a:pt x="11048" y="6740"/>
                </a:lnTo>
                <a:lnTo>
                  <a:pt x="10999" y="6862"/>
                </a:lnTo>
                <a:lnTo>
                  <a:pt x="10999" y="6983"/>
                </a:lnTo>
                <a:lnTo>
                  <a:pt x="11048" y="7081"/>
                </a:lnTo>
                <a:lnTo>
                  <a:pt x="11121" y="7178"/>
                </a:lnTo>
                <a:lnTo>
                  <a:pt x="11218" y="7275"/>
                </a:lnTo>
                <a:lnTo>
                  <a:pt x="11364" y="7324"/>
                </a:lnTo>
                <a:lnTo>
                  <a:pt x="11486" y="7373"/>
                </a:lnTo>
                <a:lnTo>
                  <a:pt x="11340" y="7470"/>
                </a:lnTo>
                <a:lnTo>
                  <a:pt x="11194" y="7592"/>
                </a:lnTo>
                <a:lnTo>
                  <a:pt x="11072" y="7738"/>
                </a:lnTo>
                <a:lnTo>
                  <a:pt x="10950" y="7908"/>
                </a:lnTo>
                <a:lnTo>
                  <a:pt x="10853" y="8151"/>
                </a:lnTo>
                <a:lnTo>
                  <a:pt x="10804" y="8419"/>
                </a:lnTo>
                <a:lnTo>
                  <a:pt x="10731" y="8954"/>
                </a:lnTo>
                <a:lnTo>
                  <a:pt x="10683" y="9222"/>
                </a:lnTo>
                <a:lnTo>
                  <a:pt x="10659" y="9514"/>
                </a:lnTo>
                <a:lnTo>
                  <a:pt x="10683" y="9806"/>
                </a:lnTo>
                <a:lnTo>
                  <a:pt x="10707" y="9952"/>
                </a:lnTo>
                <a:lnTo>
                  <a:pt x="10780" y="10074"/>
                </a:lnTo>
                <a:lnTo>
                  <a:pt x="10926" y="10293"/>
                </a:lnTo>
                <a:lnTo>
                  <a:pt x="10999" y="10390"/>
                </a:lnTo>
                <a:lnTo>
                  <a:pt x="11096" y="10463"/>
                </a:lnTo>
                <a:lnTo>
                  <a:pt x="11194" y="10512"/>
                </a:lnTo>
                <a:lnTo>
                  <a:pt x="11315" y="10560"/>
                </a:lnTo>
                <a:lnTo>
                  <a:pt x="11583" y="10633"/>
                </a:lnTo>
                <a:lnTo>
                  <a:pt x="11875" y="10633"/>
                </a:lnTo>
                <a:lnTo>
                  <a:pt x="12191" y="10609"/>
                </a:lnTo>
                <a:lnTo>
                  <a:pt x="12337" y="10633"/>
                </a:lnTo>
                <a:lnTo>
                  <a:pt x="12459" y="10682"/>
                </a:lnTo>
                <a:lnTo>
                  <a:pt x="12556" y="10755"/>
                </a:lnTo>
                <a:lnTo>
                  <a:pt x="12629" y="10852"/>
                </a:lnTo>
                <a:lnTo>
                  <a:pt x="12702" y="10974"/>
                </a:lnTo>
                <a:lnTo>
                  <a:pt x="12751" y="11096"/>
                </a:lnTo>
                <a:lnTo>
                  <a:pt x="12800" y="11363"/>
                </a:lnTo>
                <a:lnTo>
                  <a:pt x="12848" y="11485"/>
                </a:lnTo>
                <a:lnTo>
                  <a:pt x="12897" y="11607"/>
                </a:lnTo>
                <a:lnTo>
                  <a:pt x="12946" y="11728"/>
                </a:lnTo>
                <a:lnTo>
                  <a:pt x="13043" y="11826"/>
                </a:lnTo>
                <a:lnTo>
                  <a:pt x="13165" y="12020"/>
                </a:lnTo>
                <a:lnTo>
                  <a:pt x="13262" y="12215"/>
                </a:lnTo>
                <a:lnTo>
                  <a:pt x="13311" y="12434"/>
                </a:lnTo>
                <a:lnTo>
                  <a:pt x="13311" y="12677"/>
                </a:lnTo>
                <a:lnTo>
                  <a:pt x="13311" y="13091"/>
                </a:lnTo>
                <a:lnTo>
                  <a:pt x="13359" y="13505"/>
                </a:lnTo>
                <a:lnTo>
                  <a:pt x="13408" y="13699"/>
                </a:lnTo>
                <a:lnTo>
                  <a:pt x="13457" y="13894"/>
                </a:lnTo>
                <a:lnTo>
                  <a:pt x="13554" y="14088"/>
                </a:lnTo>
                <a:lnTo>
                  <a:pt x="13651" y="14283"/>
                </a:lnTo>
                <a:lnTo>
                  <a:pt x="13822" y="14526"/>
                </a:lnTo>
                <a:lnTo>
                  <a:pt x="13919" y="14624"/>
                </a:lnTo>
                <a:lnTo>
                  <a:pt x="14016" y="14721"/>
                </a:lnTo>
                <a:lnTo>
                  <a:pt x="14138" y="14794"/>
                </a:lnTo>
                <a:lnTo>
                  <a:pt x="14260" y="14843"/>
                </a:lnTo>
                <a:lnTo>
                  <a:pt x="14406" y="14867"/>
                </a:lnTo>
                <a:lnTo>
                  <a:pt x="14576" y="14843"/>
                </a:lnTo>
                <a:lnTo>
                  <a:pt x="14698" y="14794"/>
                </a:lnTo>
                <a:lnTo>
                  <a:pt x="14819" y="14745"/>
                </a:lnTo>
                <a:lnTo>
                  <a:pt x="14917" y="14648"/>
                </a:lnTo>
                <a:lnTo>
                  <a:pt x="15014" y="14551"/>
                </a:lnTo>
                <a:lnTo>
                  <a:pt x="15355" y="14502"/>
                </a:lnTo>
                <a:lnTo>
                  <a:pt x="15695" y="14429"/>
                </a:lnTo>
                <a:lnTo>
                  <a:pt x="16377" y="14234"/>
                </a:lnTo>
                <a:lnTo>
                  <a:pt x="16717" y="14113"/>
                </a:lnTo>
                <a:lnTo>
                  <a:pt x="17034" y="13967"/>
                </a:lnTo>
                <a:lnTo>
                  <a:pt x="17350" y="13821"/>
                </a:lnTo>
                <a:lnTo>
                  <a:pt x="17691" y="13699"/>
                </a:lnTo>
                <a:lnTo>
                  <a:pt x="17472" y="14113"/>
                </a:lnTo>
                <a:lnTo>
                  <a:pt x="17228" y="14526"/>
                </a:lnTo>
                <a:lnTo>
                  <a:pt x="17107" y="14526"/>
                </a:lnTo>
                <a:lnTo>
                  <a:pt x="16961" y="14551"/>
                </a:lnTo>
                <a:lnTo>
                  <a:pt x="16669" y="14599"/>
                </a:lnTo>
                <a:lnTo>
                  <a:pt x="16231" y="14721"/>
                </a:lnTo>
                <a:lnTo>
                  <a:pt x="15233" y="15013"/>
                </a:lnTo>
                <a:lnTo>
                  <a:pt x="14284" y="15329"/>
                </a:lnTo>
                <a:lnTo>
                  <a:pt x="14260" y="15354"/>
                </a:lnTo>
                <a:lnTo>
                  <a:pt x="14235" y="15378"/>
                </a:lnTo>
                <a:lnTo>
                  <a:pt x="14235" y="15402"/>
                </a:lnTo>
                <a:lnTo>
                  <a:pt x="14284" y="15427"/>
                </a:lnTo>
                <a:lnTo>
                  <a:pt x="14454" y="15451"/>
                </a:lnTo>
                <a:lnTo>
                  <a:pt x="14673" y="15475"/>
                </a:lnTo>
                <a:lnTo>
                  <a:pt x="14868" y="15451"/>
                </a:lnTo>
                <a:lnTo>
                  <a:pt x="15063" y="15427"/>
                </a:lnTo>
                <a:lnTo>
                  <a:pt x="15452" y="15329"/>
                </a:lnTo>
                <a:lnTo>
                  <a:pt x="15841" y="15232"/>
                </a:lnTo>
                <a:lnTo>
                  <a:pt x="16304" y="15110"/>
                </a:lnTo>
                <a:lnTo>
                  <a:pt x="16766" y="14989"/>
                </a:lnTo>
                <a:lnTo>
                  <a:pt x="16936" y="14989"/>
                </a:lnTo>
                <a:lnTo>
                  <a:pt x="16815" y="15159"/>
                </a:lnTo>
                <a:lnTo>
                  <a:pt x="16571" y="15500"/>
                </a:lnTo>
                <a:lnTo>
                  <a:pt x="16231" y="15524"/>
                </a:lnTo>
                <a:lnTo>
                  <a:pt x="15890" y="15573"/>
                </a:lnTo>
                <a:lnTo>
                  <a:pt x="15233" y="15767"/>
                </a:lnTo>
                <a:lnTo>
                  <a:pt x="14381" y="16011"/>
                </a:lnTo>
                <a:lnTo>
                  <a:pt x="13968" y="16132"/>
                </a:lnTo>
                <a:lnTo>
                  <a:pt x="13530" y="16230"/>
                </a:lnTo>
                <a:lnTo>
                  <a:pt x="13505" y="16278"/>
                </a:lnTo>
                <a:lnTo>
                  <a:pt x="13481" y="16303"/>
                </a:lnTo>
                <a:lnTo>
                  <a:pt x="13505" y="16351"/>
                </a:lnTo>
                <a:lnTo>
                  <a:pt x="13554" y="16376"/>
                </a:lnTo>
                <a:lnTo>
                  <a:pt x="13919" y="16351"/>
                </a:lnTo>
                <a:lnTo>
                  <a:pt x="14284" y="16327"/>
                </a:lnTo>
                <a:lnTo>
                  <a:pt x="14625" y="16303"/>
                </a:lnTo>
                <a:lnTo>
                  <a:pt x="14990" y="16230"/>
                </a:lnTo>
                <a:lnTo>
                  <a:pt x="15549" y="16132"/>
                </a:lnTo>
                <a:lnTo>
                  <a:pt x="16133" y="16011"/>
                </a:lnTo>
                <a:lnTo>
                  <a:pt x="15866" y="16278"/>
                </a:lnTo>
                <a:lnTo>
                  <a:pt x="15574" y="16327"/>
                </a:lnTo>
                <a:lnTo>
                  <a:pt x="15282" y="16376"/>
                </a:lnTo>
                <a:lnTo>
                  <a:pt x="14698" y="16473"/>
                </a:lnTo>
                <a:lnTo>
                  <a:pt x="14308" y="16522"/>
                </a:lnTo>
                <a:lnTo>
                  <a:pt x="13943" y="16570"/>
                </a:lnTo>
                <a:lnTo>
                  <a:pt x="13578" y="16668"/>
                </a:lnTo>
                <a:lnTo>
                  <a:pt x="13408" y="16716"/>
                </a:lnTo>
                <a:lnTo>
                  <a:pt x="13238" y="16814"/>
                </a:lnTo>
                <a:lnTo>
                  <a:pt x="13213" y="16814"/>
                </a:lnTo>
                <a:lnTo>
                  <a:pt x="13213" y="16838"/>
                </a:lnTo>
                <a:lnTo>
                  <a:pt x="13238" y="16862"/>
                </a:lnTo>
                <a:lnTo>
                  <a:pt x="13262" y="16887"/>
                </a:lnTo>
                <a:lnTo>
                  <a:pt x="13457" y="16911"/>
                </a:lnTo>
                <a:lnTo>
                  <a:pt x="14065" y="16911"/>
                </a:lnTo>
                <a:lnTo>
                  <a:pt x="14479" y="16887"/>
                </a:lnTo>
                <a:lnTo>
                  <a:pt x="14868" y="16838"/>
                </a:lnTo>
                <a:lnTo>
                  <a:pt x="15282" y="16789"/>
                </a:lnTo>
                <a:lnTo>
                  <a:pt x="15014" y="17008"/>
                </a:lnTo>
                <a:lnTo>
                  <a:pt x="14722" y="17203"/>
                </a:lnTo>
                <a:lnTo>
                  <a:pt x="14552" y="17179"/>
                </a:lnTo>
                <a:lnTo>
                  <a:pt x="14357" y="17154"/>
                </a:lnTo>
                <a:lnTo>
                  <a:pt x="13968" y="17179"/>
                </a:lnTo>
                <a:lnTo>
                  <a:pt x="13603" y="17203"/>
                </a:lnTo>
                <a:lnTo>
                  <a:pt x="13238" y="17227"/>
                </a:lnTo>
                <a:lnTo>
                  <a:pt x="12532" y="17300"/>
                </a:lnTo>
                <a:lnTo>
                  <a:pt x="12483" y="17325"/>
                </a:lnTo>
                <a:lnTo>
                  <a:pt x="12459" y="17373"/>
                </a:lnTo>
                <a:lnTo>
                  <a:pt x="12483" y="17422"/>
                </a:lnTo>
                <a:lnTo>
                  <a:pt x="12532" y="17446"/>
                </a:lnTo>
                <a:lnTo>
                  <a:pt x="13165" y="17519"/>
                </a:lnTo>
                <a:lnTo>
                  <a:pt x="13481" y="17544"/>
                </a:lnTo>
                <a:lnTo>
                  <a:pt x="13797" y="17568"/>
                </a:lnTo>
                <a:lnTo>
                  <a:pt x="14089" y="17592"/>
                </a:lnTo>
                <a:lnTo>
                  <a:pt x="13846" y="17714"/>
                </a:lnTo>
                <a:lnTo>
                  <a:pt x="13530" y="17836"/>
                </a:lnTo>
                <a:lnTo>
                  <a:pt x="13505" y="17811"/>
                </a:lnTo>
                <a:lnTo>
                  <a:pt x="13432" y="17787"/>
                </a:lnTo>
                <a:lnTo>
                  <a:pt x="13335" y="17763"/>
                </a:lnTo>
                <a:lnTo>
                  <a:pt x="13140" y="17763"/>
                </a:lnTo>
                <a:lnTo>
                  <a:pt x="12946" y="17787"/>
                </a:lnTo>
                <a:lnTo>
                  <a:pt x="12751" y="17787"/>
                </a:lnTo>
                <a:lnTo>
                  <a:pt x="12337" y="17763"/>
                </a:lnTo>
                <a:lnTo>
                  <a:pt x="11948" y="17763"/>
                </a:lnTo>
                <a:lnTo>
                  <a:pt x="11899" y="17787"/>
                </a:lnTo>
                <a:lnTo>
                  <a:pt x="11899" y="17836"/>
                </a:lnTo>
                <a:lnTo>
                  <a:pt x="12021" y="17957"/>
                </a:lnTo>
                <a:lnTo>
                  <a:pt x="12167" y="18030"/>
                </a:lnTo>
                <a:lnTo>
                  <a:pt x="11948" y="17982"/>
                </a:lnTo>
                <a:lnTo>
                  <a:pt x="11656" y="17957"/>
                </a:lnTo>
                <a:lnTo>
                  <a:pt x="11534" y="17957"/>
                </a:lnTo>
                <a:lnTo>
                  <a:pt x="11413" y="17982"/>
                </a:lnTo>
                <a:lnTo>
                  <a:pt x="11340" y="18030"/>
                </a:lnTo>
                <a:lnTo>
                  <a:pt x="11340" y="18055"/>
                </a:lnTo>
                <a:lnTo>
                  <a:pt x="11315" y="18103"/>
                </a:lnTo>
                <a:lnTo>
                  <a:pt x="11340" y="18176"/>
                </a:lnTo>
                <a:lnTo>
                  <a:pt x="11388" y="18225"/>
                </a:lnTo>
                <a:lnTo>
                  <a:pt x="11559" y="18298"/>
                </a:lnTo>
                <a:lnTo>
                  <a:pt x="11753" y="18371"/>
                </a:lnTo>
                <a:lnTo>
                  <a:pt x="11510" y="18420"/>
                </a:lnTo>
                <a:lnTo>
                  <a:pt x="11437" y="18347"/>
                </a:lnTo>
                <a:lnTo>
                  <a:pt x="11291" y="18298"/>
                </a:lnTo>
                <a:lnTo>
                  <a:pt x="11121" y="18274"/>
                </a:lnTo>
                <a:lnTo>
                  <a:pt x="10926" y="18298"/>
                </a:lnTo>
                <a:lnTo>
                  <a:pt x="10756" y="18347"/>
                </a:lnTo>
                <a:lnTo>
                  <a:pt x="10731" y="18371"/>
                </a:lnTo>
                <a:lnTo>
                  <a:pt x="10731" y="18395"/>
                </a:lnTo>
                <a:lnTo>
                  <a:pt x="10731" y="18420"/>
                </a:lnTo>
                <a:lnTo>
                  <a:pt x="10756" y="18444"/>
                </a:lnTo>
                <a:lnTo>
                  <a:pt x="11023" y="18541"/>
                </a:lnTo>
                <a:lnTo>
                  <a:pt x="10926" y="18566"/>
                </a:lnTo>
                <a:lnTo>
                  <a:pt x="10877" y="18541"/>
                </a:lnTo>
                <a:lnTo>
                  <a:pt x="10488" y="18541"/>
                </a:lnTo>
                <a:lnTo>
                  <a:pt x="9515" y="18566"/>
                </a:lnTo>
                <a:lnTo>
                  <a:pt x="8396" y="18566"/>
                </a:lnTo>
                <a:lnTo>
                  <a:pt x="7885" y="18517"/>
                </a:lnTo>
                <a:lnTo>
                  <a:pt x="7666" y="18493"/>
                </a:lnTo>
                <a:lnTo>
                  <a:pt x="7471" y="18444"/>
                </a:lnTo>
                <a:lnTo>
                  <a:pt x="7082" y="18322"/>
                </a:lnTo>
                <a:lnTo>
                  <a:pt x="6692" y="18176"/>
                </a:lnTo>
                <a:lnTo>
                  <a:pt x="6303" y="18006"/>
                </a:lnTo>
                <a:lnTo>
                  <a:pt x="5938" y="17836"/>
                </a:lnTo>
                <a:lnTo>
                  <a:pt x="5208" y="17446"/>
                </a:lnTo>
                <a:lnTo>
                  <a:pt x="4527" y="17008"/>
                </a:lnTo>
                <a:lnTo>
                  <a:pt x="4162" y="16765"/>
                </a:lnTo>
                <a:lnTo>
                  <a:pt x="3797" y="16473"/>
                </a:lnTo>
                <a:lnTo>
                  <a:pt x="3456" y="16181"/>
                </a:lnTo>
                <a:lnTo>
                  <a:pt x="3140" y="15865"/>
                </a:lnTo>
                <a:lnTo>
                  <a:pt x="2823" y="15548"/>
                </a:lnTo>
                <a:lnTo>
                  <a:pt x="2532" y="15208"/>
                </a:lnTo>
                <a:lnTo>
                  <a:pt x="2264" y="14843"/>
                </a:lnTo>
                <a:lnTo>
                  <a:pt x="1996" y="14478"/>
                </a:lnTo>
                <a:lnTo>
                  <a:pt x="1753" y="14113"/>
                </a:lnTo>
                <a:lnTo>
                  <a:pt x="1534" y="13699"/>
                </a:lnTo>
                <a:lnTo>
                  <a:pt x="1339" y="13310"/>
                </a:lnTo>
                <a:lnTo>
                  <a:pt x="1169" y="12896"/>
                </a:lnTo>
                <a:lnTo>
                  <a:pt x="999" y="12483"/>
                </a:lnTo>
                <a:lnTo>
                  <a:pt x="877" y="12045"/>
                </a:lnTo>
                <a:lnTo>
                  <a:pt x="755" y="11607"/>
                </a:lnTo>
                <a:lnTo>
                  <a:pt x="682" y="11169"/>
                </a:lnTo>
                <a:lnTo>
                  <a:pt x="609" y="10658"/>
                </a:lnTo>
                <a:lnTo>
                  <a:pt x="561" y="10147"/>
                </a:lnTo>
                <a:lnTo>
                  <a:pt x="561" y="9611"/>
                </a:lnTo>
                <a:lnTo>
                  <a:pt x="585" y="9100"/>
                </a:lnTo>
                <a:lnTo>
                  <a:pt x="780" y="9319"/>
                </a:lnTo>
                <a:lnTo>
                  <a:pt x="974" y="9514"/>
                </a:lnTo>
                <a:lnTo>
                  <a:pt x="1218" y="9684"/>
                </a:lnTo>
                <a:lnTo>
                  <a:pt x="1510" y="9855"/>
                </a:lnTo>
                <a:lnTo>
                  <a:pt x="1777" y="10001"/>
                </a:lnTo>
                <a:lnTo>
                  <a:pt x="2021" y="10171"/>
                </a:lnTo>
                <a:lnTo>
                  <a:pt x="2215" y="10341"/>
                </a:lnTo>
                <a:lnTo>
                  <a:pt x="2410" y="10536"/>
                </a:lnTo>
                <a:lnTo>
                  <a:pt x="2580" y="10731"/>
                </a:lnTo>
                <a:lnTo>
                  <a:pt x="2702" y="10974"/>
                </a:lnTo>
                <a:lnTo>
                  <a:pt x="2848" y="11217"/>
                </a:lnTo>
                <a:lnTo>
                  <a:pt x="2945" y="11509"/>
                </a:lnTo>
                <a:lnTo>
                  <a:pt x="3213" y="12191"/>
                </a:lnTo>
                <a:lnTo>
                  <a:pt x="3480" y="12848"/>
                </a:lnTo>
                <a:lnTo>
                  <a:pt x="3772" y="13529"/>
                </a:lnTo>
                <a:lnTo>
                  <a:pt x="3894" y="13869"/>
                </a:lnTo>
                <a:lnTo>
                  <a:pt x="3991" y="14210"/>
                </a:lnTo>
                <a:lnTo>
                  <a:pt x="4162" y="14843"/>
                </a:lnTo>
                <a:lnTo>
                  <a:pt x="4308" y="15475"/>
                </a:lnTo>
                <a:lnTo>
                  <a:pt x="4405" y="15792"/>
                </a:lnTo>
                <a:lnTo>
                  <a:pt x="4502" y="16108"/>
                </a:lnTo>
                <a:lnTo>
                  <a:pt x="4648" y="16400"/>
                </a:lnTo>
                <a:lnTo>
                  <a:pt x="4819" y="16692"/>
                </a:lnTo>
                <a:lnTo>
                  <a:pt x="4867" y="16765"/>
                </a:lnTo>
                <a:lnTo>
                  <a:pt x="4940" y="16789"/>
                </a:lnTo>
                <a:lnTo>
                  <a:pt x="5038" y="16789"/>
                </a:lnTo>
                <a:lnTo>
                  <a:pt x="5111" y="16765"/>
                </a:lnTo>
                <a:lnTo>
                  <a:pt x="5232" y="16692"/>
                </a:lnTo>
                <a:lnTo>
                  <a:pt x="5305" y="16570"/>
                </a:lnTo>
                <a:lnTo>
                  <a:pt x="5378" y="16473"/>
                </a:lnTo>
                <a:lnTo>
                  <a:pt x="5403" y="16351"/>
                </a:lnTo>
                <a:lnTo>
                  <a:pt x="5451" y="16084"/>
                </a:lnTo>
                <a:lnTo>
                  <a:pt x="5476" y="15816"/>
                </a:lnTo>
                <a:lnTo>
                  <a:pt x="5524" y="15573"/>
                </a:lnTo>
                <a:lnTo>
                  <a:pt x="5573" y="15329"/>
                </a:lnTo>
                <a:lnTo>
                  <a:pt x="5670" y="15110"/>
                </a:lnTo>
                <a:lnTo>
                  <a:pt x="5792" y="14891"/>
                </a:lnTo>
                <a:lnTo>
                  <a:pt x="6035" y="14478"/>
                </a:lnTo>
                <a:lnTo>
                  <a:pt x="6327" y="14064"/>
                </a:lnTo>
                <a:lnTo>
                  <a:pt x="6522" y="13796"/>
                </a:lnTo>
                <a:lnTo>
                  <a:pt x="6741" y="13480"/>
                </a:lnTo>
                <a:lnTo>
                  <a:pt x="6936" y="13164"/>
                </a:lnTo>
                <a:lnTo>
                  <a:pt x="7106" y="12799"/>
                </a:lnTo>
                <a:lnTo>
                  <a:pt x="7155" y="12629"/>
                </a:lnTo>
                <a:lnTo>
                  <a:pt x="7203" y="12458"/>
                </a:lnTo>
                <a:lnTo>
                  <a:pt x="7228" y="12264"/>
                </a:lnTo>
                <a:lnTo>
                  <a:pt x="7228" y="12093"/>
                </a:lnTo>
                <a:lnTo>
                  <a:pt x="7203" y="11923"/>
                </a:lnTo>
                <a:lnTo>
                  <a:pt x="7155" y="11753"/>
                </a:lnTo>
                <a:lnTo>
                  <a:pt x="7082" y="11607"/>
                </a:lnTo>
                <a:lnTo>
                  <a:pt x="6960" y="11436"/>
                </a:lnTo>
                <a:lnTo>
                  <a:pt x="6863" y="11315"/>
                </a:lnTo>
                <a:lnTo>
                  <a:pt x="6717" y="11217"/>
                </a:lnTo>
                <a:lnTo>
                  <a:pt x="6449" y="11023"/>
                </a:lnTo>
                <a:lnTo>
                  <a:pt x="6157" y="10852"/>
                </a:lnTo>
                <a:lnTo>
                  <a:pt x="5865" y="10706"/>
                </a:lnTo>
                <a:lnTo>
                  <a:pt x="5062" y="10341"/>
                </a:lnTo>
                <a:lnTo>
                  <a:pt x="4648" y="10147"/>
                </a:lnTo>
                <a:lnTo>
                  <a:pt x="4235" y="10001"/>
                </a:lnTo>
                <a:lnTo>
                  <a:pt x="3991" y="9952"/>
                </a:lnTo>
                <a:lnTo>
                  <a:pt x="3724" y="9928"/>
                </a:lnTo>
                <a:lnTo>
                  <a:pt x="3456" y="9879"/>
                </a:lnTo>
                <a:lnTo>
                  <a:pt x="3334" y="9830"/>
                </a:lnTo>
                <a:lnTo>
                  <a:pt x="3213" y="9782"/>
                </a:lnTo>
                <a:lnTo>
                  <a:pt x="3042" y="9684"/>
                </a:lnTo>
                <a:lnTo>
                  <a:pt x="2872" y="9538"/>
                </a:lnTo>
                <a:lnTo>
                  <a:pt x="2726" y="9392"/>
                </a:lnTo>
                <a:lnTo>
                  <a:pt x="2580" y="9271"/>
                </a:lnTo>
                <a:lnTo>
                  <a:pt x="2459" y="9173"/>
                </a:lnTo>
                <a:lnTo>
                  <a:pt x="2337" y="9125"/>
                </a:lnTo>
                <a:lnTo>
                  <a:pt x="2069" y="9052"/>
                </a:lnTo>
                <a:lnTo>
                  <a:pt x="1923" y="9027"/>
                </a:lnTo>
                <a:lnTo>
                  <a:pt x="1826" y="8954"/>
                </a:lnTo>
                <a:lnTo>
                  <a:pt x="1777" y="8906"/>
                </a:lnTo>
                <a:lnTo>
                  <a:pt x="1753" y="8808"/>
                </a:lnTo>
                <a:lnTo>
                  <a:pt x="1753" y="8735"/>
                </a:lnTo>
                <a:lnTo>
                  <a:pt x="1777" y="8638"/>
                </a:lnTo>
                <a:lnTo>
                  <a:pt x="1850" y="8541"/>
                </a:lnTo>
                <a:lnTo>
                  <a:pt x="1948" y="8443"/>
                </a:lnTo>
                <a:lnTo>
                  <a:pt x="2069" y="8346"/>
                </a:lnTo>
                <a:lnTo>
                  <a:pt x="2191" y="8273"/>
                </a:lnTo>
                <a:lnTo>
                  <a:pt x="2483" y="8127"/>
                </a:lnTo>
                <a:lnTo>
                  <a:pt x="3091" y="7908"/>
                </a:lnTo>
                <a:lnTo>
                  <a:pt x="3261" y="7835"/>
                </a:lnTo>
                <a:lnTo>
                  <a:pt x="3407" y="7738"/>
                </a:lnTo>
                <a:lnTo>
                  <a:pt x="3675" y="7543"/>
                </a:lnTo>
                <a:lnTo>
                  <a:pt x="3918" y="7300"/>
                </a:lnTo>
                <a:lnTo>
                  <a:pt x="4137" y="7032"/>
                </a:lnTo>
                <a:lnTo>
                  <a:pt x="4429" y="6716"/>
                </a:lnTo>
                <a:lnTo>
                  <a:pt x="4721" y="6448"/>
                </a:lnTo>
                <a:lnTo>
                  <a:pt x="5038" y="6229"/>
                </a:lnTo>
                <a:lnTo>
                  <a:pt x="5208" y="6107"/>
                </a:lnTo>
                <a:lnTo>
                  <a:pt x="5403" y="6010"/>
                </a:lnTo>
                <a:lnTo>
                  <a:pt x="5646" y="5913"/>
                </a:lnTo>
                <a:lnTo>
                  <a:pt x="5889" y="5791"/>
                </a:lnTo>
                <a:lnTo>
                  <a:pt x="5987" y="5718"/>
                </a:lnTo>
                <a:lnTo>
                  <a:pt x="6084" y="5645"/>
                </a:lnTo>
                <a:lnTo>
                  <a:pt x="6157" y="5548"/>
                </a:lnTo>
                <a:lnTo>
                  <a:pt x="6206" y="5426"/>
                </a:lnTo>
                <a:lnTo>
                  <a:pt x="6206" y="5305"/>
                </a:lnTo>
                <a:lnTo>
                  <a:pt x="6181" y="5207"/>
                </a:lnTo>
                <a:lnTo>
                  <a:pt x="6108" y="5086"/>
                </a:lnTo>
                <a:lnTo>
                  <a:pt x="6035" y="5013"/>
                </a:lnTo>
                <a:lnTo>
                  <a:pt x="5841" y="4842"/>
                </a:lnTo>
                <a:lnTo>
                  <a:pt x="5670" y="4721"/>
                </a:lnTo>
                <a:lnTo>
                  <a:pt x="5573" y="4648"/>
                </a:lnTo>
                <a:lnTo>
                  <a:pt x="5330" y="4648"/>
                </a:lnTo>
                <a:lnTo>
                  <a:pt x="5232" y="4672"/>
                </a:lnTo>
                <a:lnTo>
                  <a:pt x="4989" y="4794"/>
                </a:lnTo>
                <a:lnTo>
                  <a:pt x="4794" y="4891"/>
                </a:lnTo>
                <a:lnTo>
                  <a:pt x="4429" y="5013"/>
                </a:lnTo>
                <a:lnTo>
                  <a:pt x="4235" y="5013"/>
                </a:lnTo>
                <a:lnTo>
                  <a:pt x="4113" y="4964"/>
                </a:lnTo>
                <a:lnTo>
                  <a:pt x="3991" y="4915"/>
                </a:lnTo>
                <a:lnTo>
                  <a:pt x="3894" y="4842"/>
                </a:lnTo>
                <a:lnTo>
                  <a:pt x="3870" y="4794"/>
                </a:lnTo>
                <a:lnTo>
                  <a:pt x="3845" y="4745"/>
                </a:lnTo>
                <a:lnTo>
                  <a:pt x="3845" y="4696"/>
                </a:lnTo>
                <a:lnTo>
                  <a:pt x="3870" y="4648"/>
                </a:lnTo>
                <a:lnTo>
                  <a:pt x="3918" y="4599"/>
                </a:lnTo>
                <a:lnTo>
                  <a:pt x="3991" y="4550"/>
                </a:lnTo>
                <a:lnTo>
                  <a:pt x="4113" y="4477"/>
                </a:lnTo>
                <a:lnTo>
                  <a:pt x="4259" y="4429"/>
                </a:lnTo>
                <a:lnTo>
                  <a:pt x="4575" y="4331"/>
                </a:lnTo>
                <a:lnTo>
                  <a:pt x="4770" y="4210"/>
                </a:lnTo>
                <a:lnTo>
                  <a:pt x="4940" y="4112"/>
                </a:lnTo>
                <a:lnTo>
                  <a:pt x="5013" y="4088"/>
                </a:lnTo>
                <a:lnTo>
                  <a:pt x="5111" y="4088"/>
                </a:lnTo>
                <a:lnTo>
                  <a:pt x="5208" y="4112"/>
                </a:lnTo>
                <a:lnTo>
                  <a:pt x="5354" y="4185"/>
                </a:lnTo>
                <a:lnTo>
                  <a:pt x="5646" y="4356"/>
                </a:lnTo>
                <a:lnTo>
                  <a:pt x="5768" y="4453"/>
                </a:lnTo>
                <a:lnTo>
                  <a:pt x="5914" y="4526"/>
                </a:lnTo>
                <a:lnTo>
                  <a:pt x="6060" y="4550"/>
                </a:lnTo>
                <a:lnTo>
                  <a:pt x="6206" y="4550"/>
                </a:lnTo>
                <a:lnTo>
                  <a:pt x="6327" y="4526"/>
                </a:lnTo>
                <a:lnTo>
                  <a:pt x="6425" y="4453"/>
                </a:lnTo>
                <a:lnTo>
                  <a:pt x="6498" y="4356"/>
                </a:lnTo>
                <a:lnTo>
                  <a:pt x="6546" y="4234"/>
                </a:lnTo>
                <a:lnTo>
                  <a:pt x="6571" y="4112"/>
                </a:lnTo>
                <a:lnTo>
                  <a:pt x="6546" y="3966"/>
                </a:lnTo>
                <a:lnTo>
                  <a:pt x="6473" y="3772"/>
                </a:lnTo>
                <a:lnTo>
                  <a:pt x="6400" y="3553"/>
                </a:lnTo>
                <a:lnTo>
                  <a:pt x="6376" y="3504"/>
                </a:lnTo>
                <a:lnTo>
                  <a:pt x="6400" y="3431"/>
                </a:lnTo>
                <a:lnTo>
                  <a:pt x="6449" y="3236"/>
                </a:lnTo>
                <a:lnTo>
                  <a:pt x="6546" y="3066"/>
                </a:lnTo>
                <a:lnTo>
                  <a:pt x="6595" y="2920"/>
                </a:lnTo>
                <a:lnTo>
                  <a:pt x="6619" y="2774"/>
                </a:lnTo>
                <a:lnTo>
                  <a:pt x="6595" y="2628"/>
                </a:lnTo>
                <a:lnTo>
                  <a:pt x="6522" y="2506"/>
                </a:lnTo>
                <a:lnTo>
                  <a:pt x="6400" y="2409"/>
                </a:lnTo>
                <a:lnTo>
                  <a:pt x="6327" y="2360"/>
                </a:lnTo>
                <a:lnTo>
                  <a:pt x="6254" y="2336"/>
                </a:lnTo>
                <a:lnTo>
                  <a:pt x="6157" y="2312"/>
                </a:lnTo>
                <a:lnTo>
                  <a:pt x="6084" y="2312"/>
                </a:lnTo>
                <a:lnTo>
                  <a:pt x="5914" y="2360"/>
                </a:lnTo>
                <a:lnTo>
                  <a:pt x="5719" y="2433"/>
                </a:lnTo>
                <a:lnTo>
                  <a:pt x="5549" y="2531"/>
                </a:lnTo>
                <a:lnTo>
                  <a:pt x="5378" y="2652"/>
                </a:lnTo>
                <a:lnTo>
                  <a:pt x="5135" y="2847"/>
                </a:lnTo>
                <a:lnTo>
                  <a:pt x="4770" y="3115"/>
                </a:lnTo>
                <a:lnTo>
                  <a:pt x="4600" y="3236"/>
                </a:lnTo>
                <a:lnTo>
                  <a:pt x="4405" y="3358"/>
                </a:lnTo>
                <a:lnTo>
                  <a:pt x="4283" y="3407"/>
                </a:lnTo>
                <a:lnTo>
                  <a:pt x="4113" y="3431"/>
                </a:lnTo>
                <a:lnTo>
                  <a:pt x="3967" y="3455"/>
                </a:lnTo>
                <a:lnTo>
                  <a:pt x="3797" y="3431"/>
                </a:lnTo>
                <a:lnTo>
                  <a:pt x="3456" y="3358"/>
                </a:lnTo>
                <a:lnTo>
                  <a:pt x="3140" y="3261"/>
                </a:lnTo>
                <a:lnTo>
                  <a:pt x="3383" y="3017"/>
                </a:lnTo>
                <a:lnTo>
                  <a:pt x="3651" y="2774"/>
                </a:lnTo>
                <a:lnTo>
                  <a:pt x="3918" y="2555"/>
                </a:lnTo>
                <a:lnTo>
                  <a:pt x="4186" y="2336"/>
                </a:lnTo>
                <a:lnTo>
                  <a:pt x="4478" y="2141"/>
                </a:lnTo>
                <a:lnTo>
                  <a:pt x="4770" y="1947"/>
                </a:lnTo>
                <a:lnTo>
                  <a:pt x="5062" y="1776"/>
                </a:lnTo>
                <a:lnTo>
                  <a:pt x="5378" y="1630"/>
                </a:lnTo>
                <a:lnTo>
                  <a:pt x="5719" y="1484"/>
                </a:lnTo>
                <a:lnTo>
                  <a:pt x="6084" y="1363"/>
                </a:lnTo>
                <a:lnTo>
                  <a:pt x="6814" y="1144"/>
                </a:lnTo>
                <a:lnTo>
                  <a:pt x="7544" y="949"/>
                </a:lnTo>
                <a:lnTo>
                  <a:pt x="8298" y="779"/>
                </a:lnTo>
                <a:lnTo>
                  <a:pt x="8323" y="803"/>
                </a:lnTo>
                <a:lnTo>
                  <a:pt x="8736" y="803"/>
                </a:lnTo>
                <a:lnTo>
                  <a:pt x="9685" y="779"/>
                </a:lnTo>
                <a:lnTo>
                  <a:pt x="10245" y="754"/>
                </a:lnTo>
                <a:close/>
                <a:moveTo>
                  <a:pt x="9588" y="0"/>
                </a:moveTo>
                <a:lnTo>
                  <a:pt x="9174" y="24"/>
                </a:lnTo>
                <a:lnTo>
                  <a:pt x="8761" y="122"/>
                </a:lnTo>
                <a:lnTo>
                  <a:pt x="7958" y="292"/>
                </a:lnTo>
                <a:lnTo>
                  <a:pt x="6984" y="511"/>
                </a:lnTo>
                <a:lnTo>
                  <a:pt x="6498" y="657"/>
                </a:lnTo>
                <a:lnTo>
                  <a:pt x="6035" y="779"/>
                </a:lnTo>
                <a:lnTo>
                  <a:pt x="5573" y="949"/>
                </a:lnTo>
                <a:lnTo>
                  <a:pt x="5135" y="1119"/>
                </a:lnTo>
                <a:lnTo>
                  <a:pt x="4721" y="1314"/>
                </a:lnTo>
                <a:lnTo>
                  <a:pt x="4332" y="1557"/>
                </a:lnTo>
                <a:lnTo>
                  <a:pt x="3943" y="1801"/>
                </a:lnTo>
                <a:lnTo>
                  <a:pt x="3578" y="2093"/>
                </a:lnTo>
                <a:lnTo>
                  <a:pt x="3213" y="2385"/>
                </a:lnTo>
                <a:lnTo>
                  <a:pt x="2872" y="2725"/>
                </a:lnTo>
                <a:lnTo>
                  <a:pt x="2580" y="3042"/>
                </a:lnTo>
                <a:lnTo>
                  <a:pt x="2288" y="3358"/>
                </a:lnTo>
                <a:lnTo>
                  <a:pt x="2021" y="3699"/>
                </a:lnTo>
                <a:lnTo>
                  <a:pt x="1777" y="4064"/>
                </a:lnTo>
                <a:lnTo>
                  <a:pt x="1534" y="4429"/>
                </a:lnTo>
                <a:lnTo>
                  <a:pt x="1315" y="4794"/>
                </a:lnTo>
                <a:lnTo>
                  <a:pt x="1120" y="5159"/>
                </a:lnTo>
                <a:lnTo>
                  <a:pt x="926" y="5548"/>
                </a:lnTo>
                <a:lnTo>
                  <a:pt x="780" y="5961"/>
                </a:lnTo>
                <a:lnTo>
                  <a:pt x="609" y="6351"/>
                </a:lnTo>
                <a:lnTo>
                  <a:pt x="488" y="6764"/>
                </a:lnTo>
                <a:lnTo>
                  <a:pt x="366" y="7178"/>
                </a:lnTo>
                <a:lnTo>
                  <a:pt x="269" y="7616"/>
                </a:lnTo>
                <a:lnTo>
                  <a:pt x="196" y="8030"/>
                </a:lnTo>
                <a:lnTo>
                  <a:pt x="123" y="8468"/>
                </a:lnTo>
                <a:lnTo>
                  <a:pt x="74" y="8906"/>
                </a:lnTo>
                <a:lnTo>
                  <a:pt x="25" y="9344"/>
                </a:lnTo>
                <a:lnTo>
                  <a:pt x="1" y="9782"/>
                </a:lnTo>
                <a:lnTo>
                  <a:pt x="25" y="10220"/>
                </a:lnTo>
                <a:lnTo>
                  <a:pt x="50" y="10633"/>
                </a:lnTo>
                <a:lnTo>
                  <a:pt x="98" y="11071"/>
                </a:lnTo>
                <a:lnTo>
                  <a:pt x="171" y="11485"/>
                </a:lnTo>
                <a:lnTo>
                  <a:pt x="244" y="11899"/>
                </a:lnTo>
                <a:lnTo>
                  <a:pt x="366" y="12288"/>
                </a:lnTo>
                <a:lnTo>
                  <a:pt x="488" y="12677"/>
                </a:lnTo>
                <a:lnTo>
                  <a:pt x="634" y="13067"/>
                </a:lnTo>
                <a:lnTo>
                  <a:pt x="804" y="13456"/>
                </a:lnTo>
                <a:lnTo>
                  <a:pt x="974" y="13821"/>
                </a:lnTo>
                <a:lnTo>
                  <a:pt x="1169" y="14186"/>
                </a:lnTo>
                <a:lnTo>
                  <a:pt x="1388" y="14526"/>
                </a:lnTo>
                <a:lnTo>
                  <a:pt x="1607" y="14891"/>
                </a:lnTo>
                <a:lnTo>
                  <a:pt x="1850" y="15208"/>
                </a:lnTo>
                <a:lnTo>
                  <a:pt x="2118" y="15548"/>
                </a:lnTo>
                <a:lnTo>
                  <a:pt x="2386" y="15840"/>
                </a:lnTo>
                <a:lnTo>
                  <a:pt x="2653" y="16157"/>
                </a:lnTo>
                <a:lnTo>
                  <a:pt x="2945" y="16449"/>
                </a:lnTo>
                <a:lnTo>
                  <a:pt x="3261" y="16741"/>
                </a:lnTo>
                <a:lnTo>
                  <a:pt x="3578" y="17008"/>
                </a:lnTo>
                <a:lnTo>
                  <a:pt x="3918" y="17252"/>
                </a:lnTo>
                <a:lnTo>
                  <a:pt x="4259" y="17495"/>
                </a:lnTo>
                <a:lnTo>
                  <a:pt x="4600" y="17738"/>
                </a:lnTo>
                <a:lnTo>
                  <a:pt x="4965" y="17957"/>
                </a:lnTo>
                <a:lnTo>
                  <a:pt x="5330" y="18176"/>
                </a:lnTo>
                <a:lnTo>
                  <a:pt x="5719" y="18371"/>
                </a:lnTo>
                <a:lnTo>
                  <a:pt x="6108" y="18541"/>
                </a:lnTo>
                <a:lnTo>
                  <a:pt x="6498" y="18712"/>
                </a:lnTo>
                <a:lnTo>
                  <a:pt x="6911" y="18858"/>
                </a:lnTo>
                <a:lnTo>
                  <a:pt x="7301" y="19004"/>
                </a:lnTo>
                <a:lnTo>
                  <a:pt x="7860" y="19150"/>
                </a:lnTo>
                <a:lnTo>
                  <a:pt x="8420" y="19271"/>
                </a:lnTo>
                <a:lnTo>
                  <a:pt x="8712" y="19320"/>
                </a:lnTo>
                <a:lnTo>
                  <a:pt x="8980" y="19344"/>
                </a:lnTo>
                <a:lnTo>
                  <a:pt x="9272" y="19344"/>
                </a:lnTo>
                <a:lnTo>
                  <a:pt x="9564" y="19320"/>
                </a:lnTo>
                <a:lnTo>
                  <a:pt x="9637" y="19344"/>
                </a:lnTo>
                <a:lnTo>
                  <a:pt x="10050" y="19296"/>
                </a:lnTo>
                <a:lnTo>
                  <a:pt x="10440" y="19223"/>
                </a:lnTo>
                <a:lnTo>
                  <a:pt x="11267" y="19028"/>
                </a:lnTo>
                <a:lnTo>
                  <a:pt x="12240" y="18809"/>
                </a:lnTo>
                <a:lnTo>
                  <a:pt x="12702" y="18687"/>
                </a:lnTo>
                <a:lnTo>
                  <a:pt x="13189" y="18566"/>
                </a:lnTo>
                <a:lnTo>
                  <a:pt x="13627" y="18395"/>
                </a:lnTo>
                <a:lnTo>
                  <a:pt x="14065" y="18225"/>
                </a:lnTo>
                <a:lnTo>
                  <a:pt x="14479" y="18006"/>
                </a:lnTo>
                <a:lnTo>
                  <a:pt x="14868" y="17787"/>
                </a:lnTo>
                <a:lnTo>
                  <a:pt x="15257" y="17519"/>
                </a:lnTo>
                <a:lnTo>
                  <a:pt x="15622" y="17252"/>
                </a:lnTo>
                <a:lnTo>
                  <a:pt x="15987" y="16960"/>
                </a:lnTo>
                <a:lnTo>
                  <a:pt x="16328" y="16619"/>
                </a:lnTo>
                <a:lnTo>
                  <a:pt x="16425" y="16522"/>
                </a:lnTo>
                <a:lnTo>
                  <a:pt x="16450" y="16522"/>
                </a:lnTo>
                <a:lnTo>
                  <a:pt x="16474" y="16473"/>
                </a:lnTo>
                <a:lnTo>
                  <a:pt x="16498" y="16449"/>
                </a:lnTo>
                <a:lnTo>
                  <a:pt x="16985" y="15913"/>
                </a:lnTo>
                <a:lnTo>
                  <a:pt x="17399" y="15354"/>
                </a:lnTo>
                <a:lnTo>
                  <a:pt x="17788" y="14745"/>
                </a:lnTo>
                <a:lnTo>
                  <a:pt x="18104" y="14137"/>
                </a:lnTo>
                <a:lnTo>
                  <a:pt x="18396" y="13505"/>
                </a:lnTo>
                <a:lnTo>
                  <a:pt x="18640" y="12823"/>
                </a:lnTo>
                <a:lnTo>
                  <a:pt x="18834" y="12166"/>
                </a:lnTo>
                <a:lnTo>
                  <a:pt x="19004" y="11461"/>
                </a:lnTo>
                <a:lnTo>
                  <a:pt x="19029" y="11412"/>
                </a:lnTo>
                <a:lnTo>
                  <a:pt x="19053" y="11339"/>
                </a:lnTo>
                <a:lnTo>
                  <a:pt x="19053" y="11290"/>
                </a:lnTo>
                <a:lnTo>
                  <a:pt x="19029" y="11217"/>
                </a:lnTo>
                <a:lnTo>
                  <a:pt x="19150" y="10439"/>
                </a:lnTo>
                <a:lnTo>
                  <a:pt x="19199" y="9903"/>
                </a:lnTo>
                <a:lnTo>
                  <a:pt x="19199" y="9344"/>
                </a:lnTo>
                <a:lnTo>
                  <a:pt x="19175" y="8833"/>
                </a:lnTo>
                <a:lnTo>
                  <a:pt x="19126" y="8297"/>
                </a:lnTo>
                <a:lnTo>
                  <a:pt x="19150" y="8224"/>
                </a:lnTo>
                <a:lnTo>
                  <a:pt x="19150" y="8151"/>
                </a:lnTo>
                <a:lnTo>
                  <a:pt x="19126" y="8078"/>
                </a:lnTo>
                <a:lnTo>
                  <a:pt x="19077" y="8005"/>
                </a:lnTo>
                <a:lnTo>
                  <a:pt x="19004" y="7616"/>
                </a:lnTo>
                <a:lnTo>
                  <a:pt x="18907" y="7227"/>
                </a:lnTo>
                <a:lnTo>
                  <a:pt x="18785" y="6862"/>
                </a:lnTo>
                <a:lnTo>
                  <a:pt x="18664" y="6472"/>
                </a:lnTo>
                <a:lnTo>
                  <a:pt x="18518" y="6107"/>
                </a:lnTo>
                <a:lnTo>
                  <a:pt x="18348" y="5767"/>
                </a:lnTo>
                <a:lnTo>
                  <a:pt x="18177" y="5402"/>
                </a:lnTo>
                <a:lnTo>
                  <a:pt x="17983" y="5061"/>
                </a:lnTo>
                <a:lnTo>
                  <a:pt x="17764" y="4721"/>
                </a:lnTo>
                <a:lnTo>
                  <a:pt x="17545" y="4404"/>
                </a:lnTo>
                <a:lnTo>
                  <a:pt x="17326" y="4088"/>
                </a:lnTo>
                <a:lnTo>
                  <a:pt x="17082" y="3772"/>
                </a:lnTo>
                <a:lnTo>
                  <a:pt x="16815" y="3480"/>
                </a:lnTo>
                <a:lnTo>
                  <a:pt x="16547" y="3188"/>
                </a:lnTo>
                <a:lnTo>
                  <a:pt x="16255" y="2896"/>
                </a:lnTo>
                <a:lnTo>
                  <a:pt x="15963" y="2628"/>
                </a:lnTo>
                <a:lnTo>
                  <a:pt x="16036" y="2579"/>
                </a:lnTo>
                <a:lnTo>
                  <a:pt x="16060" y="2555"/>
                </a:lnTo>
                <a:lnTo>
                  <a:pt x="16085" y="2506"/>
                </a:lnTo>
                <a:lnTo>
                  <a:pt x="16060" y="2433"/>
                </a:lnTo>
                <a:lnTo>
                  <a:pt x="16012" y="2360"/>
                </a:lnTo>
                <a:lnTo>
                  <a:pt x="15939" y="2336"/>
                </a:lnTo>
                <a:lnTo>
                  <a:pt x="15793" y="2336"/>
                </a:lnTo>
                <a:lnTo>
                  <a:pt x="15647" y="2360"/>
                </a:lnTo>
                <a:lnTo>
                  <a:pt x="15209" y="2020"/>
                </a:lnTo>
                <a:lnTo>
                  <a:pt x="15257" y="1947"/>
                </a:lnTo>
                <a:lnTo>
                  <a:pt x="15282" y="1898"/>
                </a:lnTo>
                <a:lnTo>
                  <a:pt x="15282" y="1849"/>
                </a:lnTo>
                <a:lnTo>
                  <a:pt x="15257" y="1825"/>
                </a:lnTo>
                <a:lnTo>
                  <a:pt x="15160" y="1776"/>
                </a:lnTo>
                <a:lnTo>
                  <a:pt x="15063" y="1752"/>
                </a:lnTo>
                <a:lnTo>
                  <a:pt x="14844" y="1752"/>
                </a:lnTo>
                <a:lnTo>
                  <a:pt x="14162" y="1338"/>
                </a:lnTo>
                <a:lnTo>
                  <a:pt x="13432" y="949"/>
                </a:lnTo>
                <a:lnTo>
                  <a:pt x="13067" y="779"/>
                </a:lnTo>
                <a:lnTo>
                  <a:pt x="12678" y="608"/>
                </a:lnTo>
                <a:lnTo>
                  <a:pt x="12289" y="462"/>
                </a:lnTo>
                <a:lnTo>
                  <a:pt x="11899" y="341"/>
                </a:lnTo>
                <a:lnTo>
                  <a:pt x="11364" y="170"/>
                </a:lnTo>
                <a:lnTo>
                  <a:pt x="10780" y="73"/>
                </a:lnTo>
                <a:lnTo>
                  <a:pt x="10513" y="24"/>
                </a:lnTo>
                <a:lnTo>
                  <a:pt x="10221" y="0"/>
                </a:lnTo>
                <a:lnTo>
                  <a:pt x="9929" y="0"/>
                </a:lnTo>
                <a:lnTo>
                  <a:pt x="9637" y="24"/>
                </a:lnTo>
                <a:lnTo>
                  <a:pt x="9588" y="0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88;p16">
            <a:extLst>
              <a:ext uri="{FF2B5EF4-FFF2-40B4-BE49-F238E27FC236}">
                <a16:creationId xmlns:a16="http://schemas.microsoft.com/office/drawing/2014/main" id="{0414D507-AF2A-1909-EDD3-EA9FECB55062}"/>
              </a:ext>
            </a:extLst>
          </p:cNvPr>
          <p:cNvSpPr txBox="1">
            <a:spLocks/>
          </p:cNvSpPr>
          <p:nvPr/>
        </p:nvSpPr>
        <p:spPr>
          <a:xfrm>
            <a:off x="1167200" y="1226350"/>
            <a:ext cx="7465812" cy="304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nos"/>
              <a:buChar char="◈"/>
              <a:defRPr sz="3000" b="0" i="0" u="none" strike="noStrike" cap="none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nos"/>
              <a:buChar char="◆"/>
              <a:defRPr sz="2400" b="0" i="0" u="none" strike="noStrike" cap="none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nos"/>
              <a:buChar char="◇"/>
              <a:defRPr sz="2400" b="0" i="0" u="none" strike="noStrike" cap="none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nos"/>
              <a:buChar char="⬥"/>
              <a:defRPr sz="1800" b="0" i="0" u="none" strike="noStrike" cap="none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nos"/>
              <a:buChar char="⬦"/>
              <a:defRPr sz="1800" b="0" i="0" u="none" strike="noStrike" cap="none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nos"/>
              <a:buChar char="⬦"/>
              <a:defRPr sz="1800" b="0" i="0" u="none" strike="noStrike" cap="none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nos"/>
              <a:buChar char="⬦"/>
              <a:defRPr sz="1800" b="0" i="0" u="none" strike="noStrike" cap="none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nos"/>
              <a:buChar char="⬦"/>
              <a:defRPr sz="1800" b="0" i="0" u="none" strike="noStrike" cap="none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nos"/>
              <a:buChar char="⬦"/>
              <a:defRPr sz="1800" b="0" i="0" u="none" strike="noStrike" cap="none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9pPr>
          </a:lstStyle>
          <a:p>
            <a:pPr indent="-406400">
              <a:buSzPts val="2800"/>
            </a:pPr>
            <a:r>
              <a:rPr lang="en-GB" sz="2800" dirty="0"/>
              <a:t>Decline in book reading.</a:t>
            </a:r>
          </a:p>
          <a:p>
            <a:pPr indent="-406400">
              <a:buSzPts val="2800"/>
            </a:pPr>
            <a:endParaRPr lang="en-GB" sz="2800" dirty="0"/>
          </a:p>
          <a:p>
            <a:pPr indent="-406400">
              <a:buSzPts val="2800"/>
            </a:pPr>
            <a:r>
              <a:rPr lang="en-GB" sz="2800" dirty="0"/>
              <a:t>Traditional Games often rely on fixed narratives. making </a:t>
            </a:r>
            <a:r>
              <a:rPr lang="en-GB" sz="2800" dirty="0" err="1"/>
              <a:t>replayability</a:t>
            </a:r>
            <a:r>
              <a:rPr lang="en-GB" sz="2800" dirty="0"/>
              <a:t> low once the story is complete.</a:t>
            </a:r>
          </a:p>
        </p:txBody>
      </p:sp>
    </p:spTree>
    <p:extLst>
      <p:ext uri="{BB962C8B-B14F-4D97-AF65-F5344CB8AC3E}">
        <p14:creationId xmlns:p14="http://schemas.microsoft.com/office/powerpoint/2010/main" val="14842903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89" name="Google Shape;89;p16"/>
          <p:cNvSpPr txBox="1">
            <a:spLocks noGrp="1"/>
          </p:cNvSpPr>
          <p:nvPr>
            <p:ph type="title" idx="4294967295"/>
          </p:nvPr>
        </p:nvSpPr>
        <p:spPr>
          <a:xfrm>
            <a:off x="2272725" y="672850"/>
            <a:ext cx="4788600" cy="69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 dirty="0"/>
              <a:t>O</a:t>
            </a:r>
            <a:r>
              <a:rPr lang="en-GB" sz="3100" dirty="0" err="1"/>
              <a:t>ur</a:t>
            </a:r>
            <a:r>
              <a:rPr lang="en-GB" sz="3100" dirty="0"/>
              <a:t> Approach</a:t>
            </a:r>
            <a:endParaRPr sz="3100" dirty="0"/>
          </a:p>
        </p:txBody>
      </p:sp>
      <p:sp>
        <p:nvSpPr>
          <p:cNvPr id="2" name="Google Shape;88;p16">
            <a:extLst>
              <a:ext uri="{FF2B5EF4-FFF2-40B4-BE49-F238E27FC236}">
                <a16:creationId xmlns:a16="http://schemas.microsoft.com/office/drawing/2014/main" id="{0414D507-AF2A-1909-EDD3-EA9FECB55062}"/>
              </a:ext>
            </a:extLst>
          </p:cNvPr>
          <p:cNvSpPr txBox="1">
            <a:spLocks/>
          </p:cNvSpPr>
          <p:nvPr/>
        </p:nvSpPr>
        <p:spPr>
          <a:xfrm>
            <a:off x="1512687" y="672850"/>
            <a:ext cx="6661013" cy="304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nos"/>
              <a:buChar char="◈"/>
              <a:defRPr sz="3000" b="0" i="0" u="none" strike="noStrike" cap="none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nos"/>
              <a:buChar char="◆"/>
              <a:defRPr sz="2400" b="0" i="0" u="none" strike="noStrike" cap="none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nos"/>
              <a:buChar char="◇"/>
              <a:defRPr sz="2400" b="0" i="0" u="none" strike="noStrike" cap="none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nos"/>
              <a:buChar char="⬥"/>
              <a:defRPr sz="1800" b="0" i="0" u="none" strike="noStrike" cap="none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nos"/>
              <a:buChar char="⬦"/>
              <a:defRPr sz="1800" b="0" i="0" u="none" strike="noStrike" cap="none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nos"/>
              <a:buChar char="⬦"/>
              <a:defRPr sz="1800" b="0" i="0" u="none" strike="noStrike" cap="none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nos"/>
              <a:buChar char="⬦"/>
              <a:defRPr sz="1800" b="0" i="0" u="none" strike="noStrike" cap="none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nos"/>
              <a:buChar char="⬦"/>
              <a:defRPr sz="1800" b="0" i="0" u="none" strike="noStrike" cap="none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nos"/>
              <a:buChar char="⬦"/>
              <a:defRPr sz="1800" b="0" i="0" u="none" strike="noStrike" cap="none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9pPr>
          </a:lstStyle>
          <a:p>
            <a:pPr marL="50800" indent="0" algn="ctr">
              <a:buSzPts val="2800"/>
              <a:buNone/>
            </a:pPr>
            <a:endParaRPr lang="en-GB" sz="2800" dirty="0"/>
          </a:p>
          <a:p>
            <a:pPr marL="50800" indent="0" algn="ctr">
              <a:buSzPts val="2800"/>
              <a:buNone/>
            </a:pPr>
            <a:r>
              <a:rPr lang="en-GB" sz="2400" dirty="0"/>
              <a:t>An Immersive game that allows players to actively shape their story.</a:t>
            </a:r>
          </a:p>
        </p:txBody>
      </p:sp>
      <p:sp>
        <p:nvSpPr>
          <p:cNvPr id="3" name="Google Shape;104;p18">
            <a:extLst>
              <a:ext uri="{FF2B5EF4-FFF2-40B4-BE49-F238E27FC236}">
                <a16:creationId xmlns:a16="http://schemas.microsoft.com/office/drawing/2014/main" id="{1EA19578-A39F-5823-D3CC-E0B8EE4F6136}"/>
              </a:ext>
            </a:extLst>
          </p:cNvPr>
          <p:cNvSpPr/>
          <p:nvPr/>
        </p:nvSpPr>
        <p:spPr>
          <a:xfrm>
            <a:off x="1441591" y="672850"/>
            <a:ext cx="729462" cy="699920"/>
          </a:xfrm>
          <a:custGeom>
            <a:avLst/>
            <a:gdLst/>
            <a:ahLst/>
            <a:cxnLst/>
            <a:rect l="l" t="t" r="r" b="b"/>
            <a:pathLst>
              <a:path w="16279" h="18810" extrusionOk="0">
                <a:moveTo>
                  <a:pt x="8297" y="536"/>
                </a:moveTo>
                <a:lnTo>
                  <a:pt x="8078" y="658"/>
                </a:lnTo>
                <a:lnTo>
                  <a:pt x="7859" y="780"/>
                </a:lnTo>
                <a:lnTo>
                  <a:pt x="7567" y="974"/>
                </a:lnTo>
                <a:lnTo>
                  <a:pt x="7665" y="804"/>
                </a:lnTo>
                <a:lnTo>
                  <a:pt x="7786" y="682"/>
                </a:lnTo>
                <a:lnTo>
                  <a:pt x="7884" y="609"/>
                </a:lnTo>
                <a:lnTo>
                  <a:pt x="7981" y="585"/>
                </a:lnTo>
                <a:lnTo>
                  <a:pt x="8078" y="561"/>
                </a:lnTo>
                <a:lnTo>
                  <a:pt x="8200" y="536"/>
                </a:lnTo>
                <a:close/>
                <a:moveTo>
                  <a:pt x="8687" y="731"/>
                </a:moveTo>
                <a:lnTo>
                  <a:pt x="8760" y="828"/>
                </a:lnTo>
                <a:lnTo>
                  <a:pt x="8808" y="950"/>
                </a:lnTo>
                <a:lnTo>
                  <a:pt x="8760" y="974"/>
                </a:lnTo>
                <a:lnTo>
                  <a:pt x="8541" y="1072"/>
                </a:lnTo>
                <a:lnTo>
                  <a:pt x="8346" y="1169"/>
                </a:lnTo>
                <a:lnTo>
                  <a:pt x="7957" y="1412"/>
                </a:lnTo>
                <a:lnTo>
                  <a:pt x="7689" y="1583"/>
                </a:lnTo>
                <a:lnTo>
                  <a:pt x="7543" y="1680"/>
                </a:lnTo>
                <a:lnTo>
                  <a:pt x="7397" y="1777"/>
                </a:lnTo>
                <a:lnTo>
                  <a:pt x="7421" y="1534"/>
                </a:lnTo>
                <a:lnTo>
                  <a:pt x="7446" y="1315"/>
                </a:lnTo>
                <a:lnTo>
                  <a:pt x="8054" y="999"/>
                </a:lnTo>
                <a:lnTo>
                  <a:pt x="8370" y="853"/>
                </a:lnTo>
                <a:lnTo>
                  <a:pt x="8687" y="731"/>
                </a:lnTo>
                <a:close/>
                <a:moveTo>
                  <a:pt x="8881" y="1364"/>
                </a:moveTo>
                <a:lnTo>
                  <a:pt x="8881" y="1583"/>
                </a:lnTo>
                <a:lnTo>
                  <a:pt x="8687" y="1656"/>
                </a:lnTo>
                <a:lnTo>
                  <a:pt x="8492" y="1753"/>
                </a:lnTo>
                <a:lnTo>
                  <a:pt x="8249" y="1875"/>
                </a:lnTo>
                <a:lnTo>
                  <a:pt x="8005" y="2021"/>
                </a:lnTo>
                <a:lnTo>
                  <a:pt x="7957" y="2069"/>
                </a:lnTo>
                <a:lnTo>
                  <a:pt x="7932" y="2142"/>
                </a:lnTo>
                <a:lnTo>
                  <a:pt x="7786" y="2142"/>
                </a:lnTo>
                <a:lnTo>
                  <a:pt x="7373" y="2118"/>
                </a:lnTo>
                <a:lnTo>
                  <a:pt x="7373" y="2069"/>
                </a:lnTo>
                <a:lnTo>
                  <a:pt x="7470" y="2069"/>
                </a:lnTo>
                <a:lnTo>
                  <a:pt x="7567" y="2045"/>
                </a:lnTo>
                <a:lnTo>
                  <a:pt x="7738" y="1972"/>
                </a:lnTo>
                <a:lnTo>
                  <a:pt x="8054" y="1777"/>
                </a:lnTo>
                <a:lnTo>
                  <a:pt x="8881" y="1364"/>
                </a:lnTo>
                <a:close/>
                <a:moveTo>
                  <a:pt x="8857" y="2021"/>
                </a:moveTo>
                <a:lnTo>
                  <a:pt x="8857" y="2191"/>
                </a:lnTo>
                <a:lnTo>
                  <a:pt x="8541" y="2167"/>
                </a:lnTo>
                <a:lnTo>
                  <a:pt x="8857" y="2021"/>
                </a:lnTo>
                <a:close/>
                <a:moveTo>
                  <a:pt x="5937" y="2556"/>
                </a:moveTo>
                <a:lnTo>
                  <a:pt x="6765" y="2580"/>
                </a:lnTo>
                <a:lnTo>
                  <a:pt x="7592" y="2629"/>
                </a:lnTo>
                <a:lnTo>
                  <a:pt x="9173" y="2677"/>
                </a:lnTo>
                <a:lnTo>
                  <a:pt x="9976" y="2702"/>
                </a:lnTo>
                <a:lnTo>
                  <a:pt x="10755" y="2726"/>
                </a:lnTo>
                <a:lnTo>
                  <a:pt x="11582" y="2702"/>
                </a:lnTo>
                <a:lnTo>
                  <a:pt x="12385" y="2677"/>
                </a:lnTo>
                <a:lnTo>
                  <a:pt x="13213" y="2629"/>
                </a:lnTo>
                <a:lnTo>
                  <a:pt x="14016" y="2605"/>
                </a:lnTo>
                <a:lnTo>
                  <a:pt x="14064" y="2605"/>
                </a:lnTo>
                <a:lnTo>
                  <a:pt x="14235" y="2750"/>
                </a:lnTo>
                <a:lnTo>
                  <a:pt x="14405" y="2872"/>
                </a:lnTo>
                <a:lnTo>
                  <a:pt x="15038" y="3432"/>
                </a:lnTo>
                <a:lnTo>
                  <a:pt x="15329" y="3724"/>
                </a:lnTo>
                <a:lnTo>
                  <a:pt x="15597" y="4040"/>
                </a:lnTo>
                <a:lnTo>
                  <a:pt x="15694" y="4235"/>
                </a:lnTo>
                <a:lnTo>
                  <a:pt x="15792" y="4405"/>
                </a:lnTo>
                <a:lnTo>
                  <a:pt x="15694" y="4551"/>
                </a:lnTo>
                <a:lnTo>
                  <a:pt x="15573" y="4673"/>
                </a:lnTo>
                <a:lnTo>
                  <a:pt x="15402" y="4843"/>
                </a:lnTo>
                <a:lnTo>
                  <a:pt x="15232" y="4989"/>
                </a:lnTo>
                <a:lnTo>
                  <a:pt x="14843" y="5281"/>
                </a:lnTo>
                <a:lnTo>
                  <a:pt x="14454" y="5549"/>
                </a:lnTo>
                <a:lnTo>
                  <a:pt x="14235" y="5719"/>
                </a:lnTo>
                <a:lnTo>
                  <a:pt x="14064" y="5889"/>
                </a:lnTo>
                <a:lnTo>
                  <a:pt x="13286" y="5865"/>
                </a:lnTo>
                <a:lnTo>
                  <a:pt x="12507" y="5841"/>
                </a:lnTo>
                <a:lnTo>
                  <a:pt x="10974" y="5841"/>
                </a:lnTo>
                <a:lnTo>
                  <a:pt x="7859" y="5889"/>
                </a:lnTo>
                <a:lnTo>
                  <a:pt x="4623" y="5938"/>
                </a:lnTo>
                <a:lnTo>
                  <a:pt x="2385" y="5938"/>
                </a:lnTo>
                <a:lnTo>
                  <a:pt x="2117" y="5962"/>
                </a:lnTo>
                <a:lnTo>
                  <a:pt x="1874" y="6011"/>
                </a:lnTo>
                <a:lnTo>
                  <a:pt x="1849" y="5889"/>
                </a:lnTo>
                <a:lnTo>
                  <a:pt x="1849" y="5768"/>
                </a:lnTo>
                <a:lnTo>
                  <a:pt x="1801" y="5524"/>
                </a:lnTo>
                <a:lnTo>
                  <a:pt x="1655" y="4332"/>
                </a:lnTo>
                <a:lnTo>
                  <a:pt x="1606" y="3724"/>
                </a:lnTo>
                <a:lnTo>
                  <a:pt x="1557" y="3091"/>
                </a:lnTo>
                <a:lnTo>
                  <a:pt x="1557" y="2848"/>
                </a:lnTo>
                <a:lnTo>
                  <a:pt x="1533" y="2580"/>
                </a:lnTo>
                <a:lnTo>
                  <a:pt x="1874" y="2629"/>
                </a:lnTo>
                <a:lnTo>
                  <a:pt x="2214" y="2653"/>
                </a:lnTo>
                <a:lnTo>
                  <a:pt x="2920" y="2653"/>
                </a:lnTo>
                <a:lnTo>
                  <a:pt x="3626" y="2629"/>
                </a:lnTo>
                <a:lnTo>
                  <a:pt x="4283" y="2580"/>
                </a:lnTo>
                <a:lnTo>
                  <a:pt x="5110" y="2556"/>
                </a:lnTo>
                <a:close/>
                <a:moveTo>
                  <a:pt x="8468" y="6352"/>
                </a:moveTo>
                <a:lnTo>
                  <a:pt x="8200" y="6449"/>
                </a:lnTo>
                <a:lnTo>
                  <a:pt x="7835" y="6644"/>
                </a:lnTo>
                <a:lnTo>
                  <a:pt x="7665" y="6765"/>
                </a:lnTo>
                <a:lnTo>
                  <a:pt x="7494" y="6887"/>
                </a:lnTo>
                <a:lnTo>
                  <a:pt x="7470" y="6619"/>
                </a:lnTo>
                <a:lnTo>
                  <a:pt x="7421" y="6352"/>
                </a:lnTo>
                <a:close/>
                <a:moveTo>
                  <a:pt x="8735" y="6644"/>
                </a:moveTo>
                <a:lnTo>
                  <a:pt x="8735" y="6692"/>
                </a:lnTo>
                <a:lnTo>
                  <a:pt x="8735" y="6960"/>
                </a:lnTo>
                <a:lnTo>
                  <a:pt x="8103" y="6936"/>
                </a:lnTo>
                <a:lnTo>
                  <a:pt x="8030" y="6936"/>
                </a:lnTo>
                <a:lnTo>
                  <a:pt x="8200" y="6863"/>
                </a:lnTo>
                <a:lnTo>
                  <a:pt x="8735" y="6644"/>
                </a:lnTo>
                <a:close/>
                <a:moveTo>
                  <a:pt x="3942" y="7301"/>
                </a:moveTo>
                <a:lnTo>
                  <a:pt x="4331" y="7325"/>
                </a:lnTo>
                <a:lnTo>
                  <a:pt x="5061" y="7374"/>
                </a:lnTo>
                <a:lnTo>
                  <a:pt x="5864" y="7422"/>
                </a:lnTo>
                <a:lnTo>
                  <a:pt x="6667" y="7447"/>
                </a:lnTo>
                <a:lnTo>
                  <a:pt x="8297" y="7471"/>
                </a:lnTo>
                <a:lnTo>
                  <a:pt x="8833" y="7495"/>
                </a:lnTo>
                <a:lnTo>
                  <a:pt x="8930" y="7520"/>
                </a:lnTo>
                <a:lnTo>
                  <a:pt x="9052" y="7495"/>
                </a:lnTo>
                <a:lnTo>
                  <a:pt x="11607" y="7593"/>
                </a:lnTo>
                <a:lnTo>
                  <a:pt x="12361" y="7617"/>
                </a:lnTo>
                <a:lnTo>
                  <a:pt x="13115" y="7593"/>
                </a:lnTo>
                <a:lnTo>
                  <a:pt x="13870" y="7568"/>
                </a:lnTo>
                <a:lnTo>
                  <a:pt x="14624" y="7568"/>
                </a:lnTo>
                <a:lnTo>
                  <a:pt x="14600" y="7739"/>
                </a:lnTo>
                <a:lnTo>
                  <a:pt x="14575" y="7933"/>
                </a:lnTo>
                <a:lnTo>
                  <a:pt x="14575" y="8298"/>
                </a:lnTo>
                <a:lnTo>
                  <a:pt x="14624" y="8980"/>
                </a:lnTo>
                <a:lnTo>
                  <a:pt x="14697" y="9539"/>
                </a:lnTo>
                <a:lnTo>
                  <a:pt x="14746" y="10123"/>
                </a:lnTo>
                <a:lnTo>
                  <a:pt x="14770" y="10391"/>
                </a:lnTo>
                <a:lnTo>
                  <a:pt x="14794" y="10659"/>
                </a:lnTo>
                <a:lnTo>
                  <a:pt x="13310" y="10707"/>
                </a:lnTo>
                <a:lnTo>
                  <a:pt x="11826" y="10780"/>
                </a:lnTo>
                <a:lnTo>
                  <a:pt x="10341" y="10829"/>
                </a:lnTo>
                <a:lnTo>
                  <a:pt x="9587" y="10853"/>
                </a:lnTo>
                <a:lnTo>
                  <a:pt x="8833" y="10829"/>
                </a:lnTo>
                <a:lnTo>
                  <a:pt x="7178" y="10780"/>
                </a:lnTo>
                <a:lnTo>
                  <a:pt x="6327" y="10780"/>
                </a:lnTo>
                <a:lnTo>
                  <a:pt x="5499" y="10804"/>
                </a:lnTo>
                <a:lnTo>
                  <a:pt x="4088" y="10853"/>
                </a:lnTo>
                <a:lnTo>
                  <a:pt x="3358" y="10902"/>
                </a:lnTo>
                <a:lnTo>
                  <a:pt x="3017" y="10926"/>
                </a:lnTo>
                <a:lnTo>
                  <a:pt x="2677" y="10999"/>
                </a:lnTo>
                <a:lnTo>
                  <a:pt x="2677" y="10926"/>
                </a:lnTo>
                <a:lnTo>
                  <a:pt x="2652" y="10853"/>
                </a:lnTo>
                <a:lnTo>
                  <a:pt x="2604" y="10804"/>
                </a:lnTo>
                <a:lnTo>
                  <a:pt x="2531" y="10756"/>
                </a:lnTo>
                <a:lnTo>
                  <a:pt x="2239" y="10586"/>
                </a:lnTo>
                <a:lnTo>
                  <a:pt x="1947" y="10391"/>
                </a:lnTo>
                <a:lnTo>
                  <a:pt x="1411" y="10002"/>
                </a:lnTo>
                <a:lnTo>
                  <a:pt x="1168" y="9807"/>
                </a:lnTo>
                <a:lnTo>
                  <a:pt x="925" y="9612"/>
                </a:lnTo>
                <a:lnTo>
                  <a:pt x="681" y="9393"/>
                </a:lnTo>
                <a:lnTo>
                  <a:pt x="438" y="9199"/>
                </a:lnTo>
                <a:lnTo>
                  <a:pt x="633" y="9028"/>
                </a:lnTo>
                <a:lnTo>
                  <a:pt x="1338" y="8396"/>
                </a:lnTo>
                <a:lnTo>
                  <a:pt x="1703" y="8104"/>
                </a:lnTo>
                <a:lnTo>
                  <a:pt x="2068" y="7812"/>
                </a:lnTo>
                <a:lnTo>
                  <a:pt x="2336" y="7641"/>
                </a:lnTo>
                <a:lnTo>
                  <a:pt x="2458" y="7568"/>
                </a:lnTo>
                <a:lnTo>
                  <a:pt x="2579" y="7447"/>
                </a:lnTo>
                <a:lnTo>
                  <a:pt x="2604" y="7374"/>
                </a:lnTo>
                <a:lnTo>
                  <a:pt x="2847" y="7374"/>
                </a:lnTo>
                <a:lnTo>
                  <a:pt x="3115" y="7349"/>
                </a:lnTo>
                <a:lnTo>
                  <a:pt x="3577" y="7301"/>
                </a:lnTo>
                <a:close/>
                <a:moveTo>
                  <a:pt x="7446" y="11242"/>
                </a:moveTo>
                <a:lnTo>
                  <a:pt x="8541" y="11291"/>
                </a:lnTo>
                <a:lnTo>
                  <a:pt x="8395" y="11364"/>
                </a:lnTo>
                <a:lnTo>
                  <a:pt x="8249" y="11461"/>
                </a:lnTo>
                <a:lnTo>
                  <a:pt x="7981" y="11632"/>
                </a:lnTo>
                <a:lnTo>
                  <a:pt x="7567" y="11851"/>
                </a:lnTo>
                <a:lnTo>
                  <a:pt x="7519" y="11534"/>
                </a:lnTo>
                <a:lnTo>
                  <a:pt x="7494" y="11388"/>
                </a:lnTo>
                <a:lnTo>
                  <a:pt x="7446" y="11242"/>
                </a:lnTo>
                <a:close/>
                <a:moveTo>
                  <a:pt x="8784" y="11632"/>
                </a:moveTo>
                <a:lnTo>
                  <a:pt x="8735" y="12094"/>
                </a:lnTo>
                <a:lnTo>
                  <a:pt x="8541" y="12167"/>
                </a:lnTo>
                <a:lnTo>
                  <a:pt x="8370" y="12264"/>
                </a:lnTo>
                <a:lnTo>
                  <a:pt x="8005" y="12459"/>
                </a:lnTo>
                <a:lnTo>
                  <a:pt x="7762" y="12581"/>
                </a:lnTo>
                <a:lnTo>
                  <a:pt x="7640" y="12678"/>
                </a:lnTo>
                <a:lnTo>
                  <a:pt x="7543" y="12751"/>
                </a:lnTo>
                <a:lnTo>
                  <a:pt x="7543" y="12678"/>
                </a:lnTo>
                <a:lnTo>
                  <a:pt x="7567" y="12216"/>
                </a:lnTo>
                <a:lnTo>
                  <a:pt x="7713" y="12167"/>
                </a:lnTo>
                <a:lnTo>
                  <a:pt x="7859" y="12118"/>
                </a:lnTo>
                <a:lnTo>
                  <a:pt x="8103" y="11997"/>
                </a:lnTo>
                <a:lnTo>
                  <a:pt x="8443" y="11826"/>
                </a:lnTo>
                <a:lnTo>
                  <a:pt x="8614" y="11729"/>
                </a:lnTo>
                <a:lnTo>
                  <a:pt x="8784" y="11632"/>
                </a:lnTo>
                <a:close/>
                <a:moveTo>
                  <a:pt x="8735" y="12581"/>
                </a:moveTo>
                <a:lnTo>
                  <a:pt x="8735" y="13189"/>
                </a:lnTo>
                <a:lnTo>
                  <a:pt x="8662" y="13165"/>
                </a:lnTo>
                <a:lnTo>
                  <a:pt x="8565" y="13165"/>
                </a:lnTo>
                <a:lnTo>
                  <a:pt x="8468" y="13189"/>
                </a:lnTo>
                <a:lnTo>
                  <a:pt x="8249" y="13262"/>
                </a:lnTo>
                <a:lnTo>
                  <a:pt x="8054" y="13384"/>
                </a:lnTo>
                <a:lnTo>
                  <a:pt x="7859" y="13481"/>
                </a:lnTo>
                <a:lnTo>
                  <a:pt x="7665" y="13627"/>
                </a:lnTo>
                <a:lnTo>
                  <a:pt x="7446" y="13797"/>
                </a:lnTo>
                <a:lnTo>
                  <a:pt x="7494" y="13140"/>
                </a:lnTo>
                <a:lnTo>
                  <a:pt x="7665" y="13116"/>
                </a:lnTo>
                <a:lnTo>
                  <a:pt x="7835" y="13043"/>
                </a:lnTo>
                <a:lnTo>
                  <a:pt x="8151" y="12873"/>
                </a:lnTo>
                <a:lnTo>
                  <a:pt x="8735" y="12581"/>
                </a:lnTo>
                <a:close/>
                <a:moveTo>
                  <a:pt x="8735" y="13578"/>
                </a:moveTo>
                <a:lnTo>
                  <a:pt x="8735" y="14138"/>
                </a:lnTo>
                <a:lnTo>
                  <a:pt x="8541" y="14211"/>
                </a:lnTo>
                <a:lnTo>
                  <a:pt x="8346" y="14284"/>
                </a:lnTo>
                <a:lnTo>
                  <a:pt x="7981" y="14454"/>
                </a:lnTo>
                <a:lnTo>
                  <a:pt x="7689" y="14576"/>
                </a:lnTo>
                <a:lnTo>
                  <a:pt x="7543" y="14673"/>
                </a:lnTo>
                <a:lnTo>
                  <a:pt x="7421" y="14746"/>
                </a:lnTo>
                <a:lnTo>
                  <a:pt x="7421" y="14454"/>
                </a:lnTo>
                <a:lnTo>
                  <a:pt x="7421" y="14138"/>
                </a:lnTo>
                <a:lnTo>
                  <a:pt x="7567" y="14089"/>
                </a:lnTo>
                <a:lnTo>
                  <a:pt x="7738" y="14016"/>
                </a:lnTo>
                <a:lnTo>
                  <a:pt x="8005" y="13870"/>
                </a:lnTo>
                <a:lnTo>
                  <a:pt x="8176" y="13773"/>
                </a:lnTo>
                <a:lnTo>
                  <a:pt x="8370" y="13724"/>
                </a:lnTo>
                <a:lnTo>
                  <a:pt x="8735" y="13578"/>
                </a:lnTo>
                <a:close/>
                <a:moveTo>
                  <a:pt x="8735" y="14625"/>
                </a:moveTo>
                <a:lnTo>
                  <a:pt x="8735" y="15014"/>
                </a:lnTo>
                <a:lnTo>
                  <a:pt x="8687" y="15038"/>
                </a:lnTo>
                <a:lnTo>
                  <a:pt x="7908" y="15501"/>
                </a:lnTo>
                <a:lnTo>
                  <a:pt x="7689" y="15598"/>
                </a:lnTo>
                <a:lnTo>
                  <a:pt x="7446" y="15720"/>
                </a:lnTo>
                <a:lnTo>
                  <a:pt x="7421" y="15087"/>
                </a:lnTo>
                <a:lnTo>
                  <a:pt x="7592" y="15063"/>
                </a:lnTo>
                <a:lnTo>
                  <a:pt x="7738" y="15014"/>
                </a:lnTo>
                <a:lnTo>
                  <a:pt x="8054" y="14892"/>
                </a:lnTo>
                <a:lnTo>
                  <a:pt x="8735" y="14625"/>
                </a:lnTo>
                <a:close/>
                <a:moveTo>
                  <a:pt x="8711" y="15452"/>
                </a:moveTo>
                <a:lnTo>
                  <a:pt x="8711" y="16231"/>
                </a:lnTo>
                <a:lnTo>
                  <a:pt x="8419" y="16328"/>
                </a:lnTo>
                <a:lnTo>
                  <a:pt x="8151" y="16425"/>
                </a:lnTo>
                <a:lnTo>
                  <a:pt x="7811" y="16523"/>
                </a:lnTo>
                <a:lnTo>
                  <a:pt x="7494" y="16620"/>
                </a:lnTo>
                <a:lnTo>
                  <a:pt x="7470" y="16012"/>
                </a:lnTo>
                <a:lnTo>
                  <a:pt x="7567" y="16012"/>
                </a:lnTo>
                <a:lnTo>
                  <a:pt x="7689" y="15963"/>
                </a:lnTo>
                <a:lnTo>
                  <a:pt x="7908" y="15890"/>
                </a:lnTo>
                <a:lnTo>
                  <a:pt x="8322" y="15671"/>
                </a:lnTo>
                <a:lnTo>
                  <a:pt x="8711" y="15452"/>
                </a:lnTo>
                <a:close/>
                <a:moveTo>
                  <a:pt x="8687" y="16717"/>
                </a:moveTo>
                <a:lnTo>
                  <a:pt x="8687" y="17082"/>
                </a:lnTo>
                <a:lnTo>
                  <a:pt x="8687" y="17107"/>
                </a:lnTo>
                <a:lnTo>
                  <a:pt x="8346" y="17228"/>
                </a:lnTo>
                <a:lnTo>
                  <a:pt x="8005" y="17399"/>
                </a:lnTo>
                <a:lnTo>
                  <a:pt x="7543" y="17593"/>
                </a:lnTo>
                <a:lnTo>
                  <a:pt x="7519" y="17009"/>
                </a:lnTo>
                <a:lnTo>
                  <a:pt x="7689" y="17009"/>
                </a:lnTo>
                <a:lnTo>
                  <a:pt x="7859" y="16961"/>
                </a:lnTo>
                <a:lnTo>
                  <a:pt x="8176" y="16888"/>
                </a:lnTo>
                <a:lnTo>
                  <a:pt x="8687" y="16717"/>
                </a:lnTo>
                <a:close/>
                <a:moveTo>
                  <a:pt x="8687" y="17545"/>
                </a:moveTo>
                <a:lnTo>
                  <a:pt x="8687" y="18250"/>
                </a:lnTo>
                <a:lnTo>
                  <a:pt x="8370" y="18275"/>
                </a:lnTo>
                <a:lnTo>
                  <a:pt x="8054" y="18299"/>
                </a:lnTo>
                <a:lnTo>
                  <a:pt x="7835" y="18323"/>
                </a:lnTo>
                <a:lnTo>
                  <a:pt x="7592" y="18348"/>
                </a:lnTo>
                <a:lnTo>
                  <a:pt x="7543" y="18372"/>
                </a:lnTo>
                <a:lnTo>
                  <a:pt x="7543" y="18031"/>
                </a:lnTo>
                <a:lnTo>
                  <a:pt x="7689" y="17983"/>
                </a:lnTo>
                <a:lnTo>
                  <a:pt x="7811" y="17934"/>
                </a:lnTo>
                <a:lnTo>
                  <a:pt x="8078" y="17812"/>
                </a:lnTo>
                <a:lnTo>
                  <a:pt x="8687" y="17545"/>
                </a:lnTo>
                <a:close/>
                <a:moveTo>
                  <a:pt x="8078" y="1"/>
                </a:moveTo>
                <a:lnTo>
                  <a:pt x="7884" y="25"/>
                </a:lnTo>
                <a:lnTo>
                  <a:pt x="7713" y="74"/>
                </a:lnTo>
                <a:lnTo>
                  <a:pt x="7567" y="171"/>
                </a:lnTo>
                <a:lnTo>
                  <a:pt x="7446" y="269"/>
                </a:lnTo>
                <a:lnTo>
                  <a:pt x="7324" y="390"/>
                </a:lnTo>
                <a:lnTo>
                  <a:pt x="7227" y="536"/>
                </a:lnTo>
                <a:lnTo>
                  <a:pt x="7154" y="682"/>
                </a:lnTo>
                <a:lnTo>
                  <a:pt x="7081" y="853"/>
                </a:lnTo>
                <a:lnTo>
                  <a:pt x="7032" y="1023"/>
                </a:lnTo>
                <a:lnTo>
                  <a:pt x="6959" y="1388"/>
                </a:lnTo>
                <a:lnTo>
                  <a:pt x="6935" y="1753"/>
                </a:lnTo>
                <a:lnTo>
                  <a:pt x="6959" y="2118"/>
                </a:lnTo>
                <a:lnTo>
                  <a:pt x="6959" y="2118"/>
                </a:lnTo>
                <a:lnTo>
                  <a:pt x="5816" y="2094"/>
                </a:lnTo>
                <a:lnTo>
                  <a:pt x="4672" y="2094"/>
                </a:lnTo>
                <a:lnTo>
                  <a:pt x="2993" y="2167"/>
                </a:lnTo>
                <a:lnTo>
                  <a:pt x="1801" y="2167"/>
                </a:lnTo>
                <a:lnTo>
                  <a:pt x="1387" y="2191"/>
                </a:lnTo>
                <a:lnTo>
                  <a:pt x="1338" y="2191"/>
                </a:lnTo>
                <a:lnTo>
                  <a:pt x="1290" y="2215"/>
                </a:lnTo>
                <a:lnTo>
                  <a:pt x="1290" y="2240"/>
                </a:lnTo>
                <a:lnTo>
                  <a:pt x="1217" y="2288"/>
                </a:lnTo>
                <a:lnTo>
                  <a:pt x="1192" y="2361"/>
                </a:lnTo>
                <a:lnTo>
                  <a:pt x="1119" y="2556"/>
                </a:lnTo>
                <a:lnTo>
                  <a:pt x="1071" y="2775"/>
                </a:lnTo>
                <a:lnTo>
                  <a:pt x="1046" y="3018"/>
                </a:lnTo>
                <a:lnTo>
                  <a:pt x="1046" y="3261"/>
                </a:lnTo>
                <a:lnTo>
                  <a:pt x="1071" y="3748"/>
                </a:lnTo>
                <a:lnTo>
                  <a:pt x="1119" y="4162"/>
                </a:lnTo>
                <a:lnTo>
                  <a:pt x="1168" y="4770"/>
                </a:lnTo>
                <a:lnTo>
                  <a:pt x="1241" y="5378"/>
                </a:lnTo>
                <a:lnTo>
                  <a:pt x="1265" y="5622"/>
                </a:lnTo>
                <a:lnTo>
                  <a:pt x="1290" y="5889"/>
                </a:lnTo>
                <a:lnTo>
                  <a:pt x="1314" y="6011"/>
                </a:lnTo>
                <a:lnTo>
                  <a:pt x="1338" y="6133"/>
                </a:lnTo>
                <a:lnTo>
                  <a:pt x="1411" y="6230"/>
                </a:lnTo>
                <a:lnTo>
                  <a:pt x="1484" y="6303"/>
                </a:lnTo>
                <a:lnTo>
                  <a:pt x="1557" y="6352"/>
                </a:lnTo>
                <a:lnTo>
                  <a:pt x="1630" y="6352"/>
                </a:lnTo>
                <a:lnTo>
                  <a:pt x="1703" y="6327"/>
                </a:lnTo>
                <a:lnTo>
                  <a:pt x="1776" y="6279"/>
                </a:lnTo>
                <a:lnTo>
                  <a:pt x="1801" y="6254"/>
                </a:lnTo>
                <a:lnTo>
                  <a:pt x="2020" y="6303"/>
                </a:lnTo>
                <a:lnTo>
                  <a:pt x="2239" y="6327"/>
                </a:lnTo>
                <a:lnTo>
                  <a:pt x="2701" y="6352"/>
                </a:lnTo>
                <a:lnTo>
                  <a:pt x="4429" y="6376"/>
                </a:lnTo>
                <a:lnTo>
                  <a:pt x="6959" y="6352"/>
                </a:lnTo>
                <a:lnTo>
                  <a:pt x="6984" y="6595"/>
                </a:lnTo>
                <a:lnTo>
                  <a:pt x="7008" y="6911"/>
                </a:lnTo>
                <a:lnTo>
                  <a:pt x="5962" y="6887"/>
                </a:lnTo>
                <a:lnTo>
                  <a:pt x="4891" y="6838"/>
                </a:lnTo>
                <a:lnTo>
                  <a:pt x="4161" y="6814"/>
                </a:lnTo>
                <a:lnTo>
                  <a:pt x="3163" y="6814"/>
                </a:lnTo>
                <a:lnTo>
                  <a:pt x="2896" y="6863"/>
                </a:lnTo>
                <a:lnTo>
                  <a:pt x="2628" y="6936"/>
                </a:lnTo>
                <a:lnTo>
                  <a:pt x="2506" y="6984"/>
                </a:lnTo>
                <a:lnTo>
                  <a:pt x="2409" y="7057"/>
                </a:lnTo>
                <a:lnTo>
                  <a:pt x="2360" y="7033"/>
                </a:lnTo>
                <a:lnTo>
                  <a:pt x="2263" y="7033"/>
                </a:lnTo>
                <a:lnTo>
                  <a:pt x="2190" y="7057"/>
                </a:lnTo>
                <a:lnTo>
                  <a:pt x="1995" y="7130"/>
                </a:lnTo>
                <a:lnTo>
                  <a:pt x="1825" y="7228"/>
                </a:lnTo>
                <a:lnTo>
                  <a:pt x="1630" y="7374"/>
                </a:lnTo>
                <a:lnTo>
                  <a:pt x="1290" y="7666"/>
                </a:lnTo>
                <a:lnTo>
                  <a:pt x="1022" y="7933"/>
                </a:lnTo>
                <a:lnTo>
                  <a:pt x="681" y="8250"/>
                </a:lnTo>
                <a:lnTo>
                  <a:pt x="365" y="8590"/>
                </a:lnTo>
                <a:lnTo>
                  <a:pt x="243" y="8712"/>
                </a:lnTo>
                <a:lnTo>
                  <a:pt x="122" y="8858"/>
                </a:lnTo>
                <a:lnTo>
                  <a:pt x="24" y="9004"/>
                </a:lnTo>
                <a:lnTo>
                  <a:pt x="0" y="9077"/>
                </a:lnTo>
                <a:lnTo>
                  <a:pt x="0" y="9174"/>
                </a:lnTo>
                <a:lnTo>
                  <a:pt x="0" y="9199"/>
                </a:lnTo>
                <a:lnTo>
                  <a:pt x="0" y="9247"/>
                </a:lnTo>
                <a:lnTo>
                  <a:pt x="0" y="9320"/>
                </a:lnTo>
                <a:lnTo>
                  <a:pt x="73" y="9466"/>
                </a:lnTo>
                <a:lnTo>
                  <a:pt x="170" y="9612"/>
                </a:lnTo>
                <a:lnTo>
                  <a:pt x="292" y="9758"/>
                </a:lnTo>
                <a:lnTo>
                  <a:pt x="414" y="9904"/>
                </a:lnTo>
                <a:lnTo>
                  <a:pt x="681" y="10148"/>
                </a:lnTo>
                <a:lnTo>
                  <a:pt x="949" y="10367"/>
                </a:lnTo>
                <a:lnTo>
                  <a:pt x="1265" y="10610"/>
                </a:lnTo>
                <a:lnTo>
                  <a:pt x="1582" y="10829"/>
                </a:lnTo>
                <a:lnTo>
                  <a:pt x="1922" y="11048"/>
                </a:lnTo>
                <a:lnTo>
                  <a:pt x="2239" y="11242"/>
                </a:lnTo>
                <a:lnTo>
                  <a:pt x="2312" y="11267"/>
                </a:lnTo>
                <a:lnTo>
                  <a:pt x="2385" y="11267"/>
                </a:lnTo>
                <a:lnTo>
                  <a:pt x="2750" y="11340"/>
                </a:lnTo>
                <a:lnTo>
                  <a:pt x="3139" y="11388"/>
                </a:lnTo>
                <a:lnTo>
                  <a:pt x="3528" y="11388"/>
                </a:lnTo>
                <a:lnTo>
                  <a:pt x="3918" y="11364"/>
                </a:lnTo>
                <a:lnTo>
                  <a:pt x="4721" y="11315"/>
                </a:lnTo>
                <a:lnTo>
                  <a:pt x="5499" y="11267"/>
                </a:lnTo>
                <a:lnTo>
                  <a:pt x="6278" y="11242"/>
                </a:lnTo>
                <a:lnTo>
                  <a:pt x="7081" y="11242"/>
                </a:lnTo>
                <a:lnTo>
                  <a:pt x="7081" y="11607"/>
                </a:lnTo>
                <a:lnTo>
                  <a:pt x="7081" y="11972"/>
                </a:lnTo>
                <a:lnTo>
                  <a:pt x="7081" y="12313"/>
                </a:lnTo>
                <a:lnTo>
                  <a:pt x="7057" y="12678"/>
                </a:lnTo>
                <a:lnTo>
                  <a:pt x="6984" y="13578"/>
                </a:lnTo>
                <a:lnTo>
                  <a:pt x="6935" y="14016"/>
                </a:lnTo>
                <a:lnTo>
                  <a:pt x="6911" y="14454"/>
                </a:lnTo>
                <a:lnTo>
                  <a:pt x="6911" y="15476"/>
                </a:lnTo>
                <a:lnTo>
                  <a:pt x="6959" y="16498"/>
                </a:lnTo>
                <a:lnTo>
                  <a:pt x="7057" y="18542"/>
                </a:lnTo>
                <a:lnTo>
                  <a:pt x="7057" y="18615"/>
                </a:lnTo>
                <a:lnTo>
                  <a:pt x="7081" y="18688"/>
                </a:lnTo>
                <a:lnTo>
                  <a:pt x="7130" y="18737"/>
                </a:lnTo>
                <a:lnTo>
                  <a:pt x="7203" y="18761"/>
                </a:lnTo>
                <a:lnTo>
                  <a:pt x="7251" y="18786"/>
                </a:lnTo>
                <a:lnTo>
                  <a:pt x="7324" y="18786"/>
                </a:lnTo>
                <a:lnTo>
                  <a:pt x="7373" y="18761"/>
                </a:lnTo>
                <a:lnTo>
                  <a:pt x="7446" y="18737"/>
                </a:lnTo>
                <a:lnTo>
                  <a:pt x="7519" y="18786"/>
                </a:lnTo>
                <a:lnTo>
                  <a:pt x="7640" y="18810"/>
                </a:lnTo>
                <a:lnTo>
                  <a:pt x="8662" y="18810"/>
                </a:lnTo>
                <a:lnTo>
                  <a:pt x="8954" y="18786"/>
                </a:lnTo>
                <a:lnTo>
                  <a:pt x="9003" y="18786"/>
                </a:lnTo>
                <a:lnTo>
                  <a:pt x="9076" y="18761"/>
                </a:lnTo>
                <a:lnTo>
                  <a:pt x="9149" y="18664"/>
                </a:lnTo>
                <a:lnTo>
                  <a:pt x="9198" y="18542"/>
                </a:lnTo>
                <a:lnTo>
                  <a:pt x="9198" y="18421"/>
                </a:lnTo>
                <a:lnTo>
                  <a:pt x="9198" y="18323"/>
                </a:lnTo>
                <a:lnTo>
                  <a:pt x="9222" y="16547"/>
                </a:lnTo>
                <a:lnTo>
                  <a:pt x="9246" y="14771"/>
                </a:lnTo>
                <a:lnTo>
                  <a:pt x="9271" y="12946"/>
                </a:lnTo>
                <a:lnTo>
                  <a:pt x="9295" y="12118"/>
                </a:lnTo>
                <a:lnTo>
                  <a:pt x="9271" y="11729"/>
                </a:lnTo>
                <a:lnTo>
                  <a:pt x="9246" y="11315"/>
                </a:lnTo>
                <a:lnTo>
                  <a:pt x="10682" y="11315"/>
                </a:lnTo>
                <a:lnTo>
                  <a:pt x="12142" y="11267"/>
                </a:lnTo>
                <a:lnTo>
                  <a:pt x="13578" y="11194"/>
                </a:lnTo>
                <a:lnTo>
                  <a:pt x="14283" y="11169"/>
                </a:lnTo>
                <a:lnTo>
                  <a:pt x="15013" y="11169"/>
                </a:lnTo>
                <a:lnTo>
                  <a:pt x="15135" y="11145"/>
                </a:lnTo>
                <a:lnTo>
                  <a:pt x="15208" y="11072"/>
                </a:lnTo>
                <a:lnTo>
                  <a:pt x="15257" y="10999"/>
                </a:lnTo>
                <a:lnTo>
                  <a:pt x="15257" y="10902"/>
                </a:lnTo>
                <a:lnTo>
                  <a:pt x="15305" y="10731"/>
                </a:lnTo>
                <a:lnTo>
                  <a:pt x="15305" y="10586"/>
                </a:lnTo>
                <a:lnTo>
                  <a:pt x="15281" y="10245"/>
                </a:lnTo>
                <a:lnTo>
                  <a:pt x="15135" y="9126"/>
                </a:lnTo>
                <a:lnTo>
                  <a:pt x="15086" y="8615"/>
                </a:lnTo>
                <a:lnTo>
                  <a:pt x="15086" y="8104"/>
                </a:lnTo>
                <a:lnTo>
                  <a:pt x="15086" y="7933"/>
                </a:lnTo>
                <a:lnTo>
                  <a:pt x="15111" y="7739"/>
                </a:lnTo>
                <a:lnTo>
                  <a:pt x="15135" y="7568"/>
                </a:lnTo>
                <a:lnTo>
                  <a:pt x="15135" y="7374"/>
                </a:lnTo>
                <a:lnTo>
                  <a:pt x="15135" y="7276"/>
                </a:lnTo>
                <a:lnTo>
                  <a:pt x="15111" y="7179"/>
                </a:lnTo>
                <a:lnTo>
                  <a:pt x="15086" y="7130"/>
                </a:lnTo>
                <a:lnTo>
                  <a:pt x="15038" y="7106"/>
                </a:lnTo>
                <a:lnTo>
                  <a:pt x="14965" y="7057"/>
                </a:lnTo>
                <a:lnTo>
                  <a:pt x="14892" y="7033"/>
                </a:lnTo>
                <a:lnTo>
                  <a:pt x="14064" y="7033"/>
                </a:lnTo>
                <a:lnTo>
                  <a:pt x="13237" y="7057"/>
                </a:lnTo>
                <a:lnTo>
                  <a:pt x="12434" y="7082"/>
                </a:lnTo>
                <a:lnTo>
                  <a:pt x="11607" y="7082"/>
                </a:lnTo>
                <a:lnTo>
                  <a:pt x="9246" y="6984"/>
                </a:lnTo>
                <a:lnTo>
                  <a:pt x="9246" y="6765"/>
                </a:lnTo>
                <a:lnTo>
                  <a:pt x="9246" y="6571"/>
                </a:lnTo>
                <a:lnTo>
                  <a:pt x="9198" y="6352"/>
                </a:lnTo>
                <a:lnTo>
                  <a:pt x="9222" y="6327"/>
                </a:lnTo>
                <a:lnTo>
                  <a:pt x="10925" y="6303"/>
                </a:lnTo>
                <a:lnTo>
                  <a:pt x="12556" y="6303"/>
                </a:lnTo>
                <a:lnTo>
                  <a:pt x="14186" y="6376"/>
                </a:lnTo>
                <a:lnTo>
                  <a:pt x="14259" y="6376"/>
                </a:lnTo>
                <a:lnTo>
                  <a:pt x="14308" y="6352"/>
                </a:lnTo>
                <a:lnTo>
                  <a:pt x="14381" y="6279"/>
                </a:lnTo>
                <a:lnTo>
                  <a:pt x="14405" y="6206"/>
                </a:lnTo>
                <a:lnTo>
                  <a:pt x="14405" y="6108"/>
                </a:lnTo>
                <a:lnTo>
                  <a:pt x="14575" y="5962"/>
                </a:lnTo>
                <a:lnTo>
                  <a:pt x="14940" y="5670"/>
                </a:lnTo>
                <a:lnTo>
                  <a:pt x="15329" y="5427"/>
                </a:lnTo>
                <a:lnTo>
                  <a:pt x="15597" y="5232"/>
                </a:lnTo>
                <a:lnTo>
                  <a:pt x="15913" y="4965"/>
                </a:lnTo>
                <a:lnTo>
                  <a:pt x="16059" y="4819"/>
                </a:lnTo>
                <a:lnTo>
                  <a:pt x="16181" y="4673"/>
                </a:lnTo>
                <a:lnTo>
                  <a:pt x="16254" y="4502"/>
                </a:lnTo>
                <a:lnTo>
                  <a:pt x="16254" y="4429"/>
                </a:lnTo>
                <a:lnTo>
                  <a:pt x="16254" y="4356"/>
                </a:lnTo>
                <a:lnTo>
                  <a:pt x="16278" y="4283"/>
                </a:lnTo>
                <a:lnTo>
                  <a:pt x="16278" y="4210"/>
                </a:lnTo>
                <a:lnTo>
                  <a:pt x="16230" y="4064"/>
                </a:lnTo>
                <a:lnTo>
                  <a:pt x="16132" y="3894"/>
                </a:lnTo>
                <a:lnTo>
                  <a:pt x="16011" y="3724"/>
                </a:lnTo>
                <a:lnTo>
                  <a:pt x="15743" y="3432"/>
                </a:lnTo>
                <a:lnTo>
                  <a:pt x="15524" y="3213"/>
                </a:lnTo>
                <a:lnTo>
                  <a:pt x="15135" y="2848"/>
                </a:lnTo>
                <a:lnTo>
                  <a:pt x="14746" y="2532"/>
                </a:lnTo>
                <a:lnTo>
                  <a:pt x="14478" y="2288"/>
                </a:lnTo>
                <a:lnTo>
                  <a:pt x="14308" y="2215"/>
                </a:lnTo>
                <a:lnTo>
                  <a:pt x="14235" y="2167"/>
                </a:lnTo>
                <a:lnTo>
                  <a:pt x="14162" y="2167"/>
                </a:lnTo>
                <a:lnTo>
                  <a:pt x="14089" y="2118"/>
                </a:lnTo>
                <a:lnTo>
                  <a:pt x="14016" y="2118"/>
                </a:lnTo>
                <a:lnTo>
                  <a:pt x="13237" y="2142"/>
                </a:lnTo>
                <a:lnTo>
                  <a:pt x="12483" y="2167"/>
                </a:lnTo>
                <a:lnTo>
                  <a:pt x="11704" y="2215"/>
                </a:lnTo>
                <a:lnTo>
                  <a:pt x="10950" y="2240"/>
                </a:lnTo>
                <a:lnTo>
                  <a:pt x="10171" y="2240"/>
                </a:lnTo>
                <a:lnTo>
                  <a:pt x="9392" y="2215"/>
                </a:lnTo>
                <a:lnTo>
                  <a:pt x="9441" y="2069"/>
                </a:lnTo>
                <a:lnTo>
                  <a:pt x="9465" y="1899"/>
                </a:lnTo>
                <a:lnTo>
                  <a:pt x="9465" y="1558"/>
                </a:lnTo>
                <a:lnTo>
                  <a:pt x="9417" y="1218"/>
                </a:lnTo>
                <a:lnTo>
                  <a:pt x="9368" y="950"/>
                </a:lnTo>
                <a:lnTo>
                  <a:pt x="9295" y="755"/>
                </a:lnTo>
                <a:lnTo>
                  <a:pt x="9222" y="561"/>
                </a:lnTo>
                <a:lnTo>
                  <a:pt x="9125" y="415"/>
                </a:lnTo>
                <a:lnTo>
                  <a:pt x="8979" y="293"/>
                </a:lnTo>
                <a:lnTo>
                  <a:pt x="8833" y="196"/>
                </a:lnTo>
                <a:lnTo>
                  <a:pt x="8662" y="98"/>
                </a:lnTo>
                <a:lnTo>
                  <a:pt x="8492" y="50"/>
                </a:lnTo>
                <a:lnTo>
                  <a:pt x="8297" y="1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" name="Google Shape;151;p22">
            <a:extLst>
              <a:ext uri="{FF2B5EF4-FFF2-40B4-BE49-F238E27FC236}">
                <a16:creationId xmlns:a16="http://schemas.microsoft.com/office/drawing/2014/main" id="{FF66BD62-76EE-483C-BB24-284CE64F7A53}"/>
              </a:ext>
            </a:extLst>
          </p:cNvPr>
          <p:cNvPicPr preferRelativeResize="0"/>
          <p:nvPr/>
        </p:nvPicPr>
        <p:blipFill>
          <a:blip r:embed="rId3"/>
          <a:srcRect t="629" b="629"/>
          <a:stretch/>
        </p:blipFill>
        <p:spPr>
          <a:xfrm>
            <a:off x="3347556" y="2437682"/>
            <a:ext cx="2991274" cy="1660744"/>
          </a:xfrm>
          <a:prstGeom prst="rect">
            <a:avLst/>
          </a:prstGeom>
          <a:noFill/>
          <a:ln w="114300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  <a:effectLst>
            <a:outerShdw dist="38100" dir="2700000" algn="bl" rotWithShape="0">
              <a:schemeClr val="dk1">
                <a:alpha val="12000"/>
              </a:schemeClr>
            </a:outerShdw>
          </a:effectLst>
        </p:spPr>
      </p:pic>
      <p:sp>
        <p:nvSpPr>
          <p:cNvPr id="11" name="Google Shape;152;p22">
            <a:extLst>
              <a:ext uri="{FF2B5EF4-FFF2-40B4-BE49-F238E27FC236}">
                <a16:creationId xmlns:a16="http://schemas.microsoft.com/office/drawing/2014/main" id="{A4AC137F-94CB-4638-88F4-A68145CE0947}"/>
              </a:ext>
            </a:extLst>
          </p:cNvPr>
          <p:cNvSpPr txBox="1"/>
          <p:nvPr/>
        </p:nvSpPr>
        <p:spPr>
          <a:xfrm>
            <a:off x="3884256" y="4138895"/>
            <a:ext cx="2388900" cy="2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rPr>
              <a:t>An adventure set in the desert</a:t>
            </a:r>
            <a:endParaRPr sz="1200" dirty="0">
              <a:solidFill>
                <a:schemeClr val="dk1"/>
              </a:solidFill>
              <a:latin typeface="Tinos"/>
              <a:ea typeface="Tinos"/>
              <a:cs typeface="Tinos"/>
              <a:sym typeface="Tinos"/>
            </a:endParaRPr>
          </a:p>
        </p:txBody>
      </p:sp>
    </p:spTree>
    <p:extLst>
      <p:ext uri="{BB962C8B-B14F-4D97-AF65-F5344CB8AC3E}">
        <p14:creationId xmlns:p14="http://schemas.microsoft.com/office/powerpoint/2010/main" val="28215648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0"/>
          <p:cNvSpPr txBox="1">
            <a:spLocks noGrp="1"/>
          </p:cNvSpPr>
          <p:nvPr>
            <p:ph type="title" idx="4294967295"/>
          </p:nvPr>
        </p:nvSpPr>
        <p:spPr>
          <a:xfrm>
            <a:off x="2177700" y="627975"/>
            <a:ext cx="4788600" cy="69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100" dirty="0"/>
              <a:t>Main System Requirements</a:t>
            </a:r>
            <a:endParaRPr sz="3100" dirty="0"/>
          </a:p>
        </p:txBody>
      </p:sp>
      <p:sp>
        <p:nvSpPr>
          <p:cNvPr id="124" name="Google Shape;124;p20"/>
          <p:cNvSpPr/>
          <p:nvPr/>
        </p:nvSpPr>
        <p:spPr>
          <a:xfrm>
            <a:off x="1447351" y="695950"/>
            <a:ext cx="548692" cy="631925"/>
          </a:xfrm>
          <a:custGeom>
            <a:avLst/>
            <a:gdLst/>
            <a:ahLst/>
            <a:cxnLst/>
            <a:rect l="l" t="t" r="r" b="b"/>
            <a:pathLst>
              <a:path w="15817" h="18981" extrusionOk="0">
                <a:moveTo>
                  <a:pt x="11364" y="1"/>
                </a:moveTo>
                <a:lnTo>
                  <a:pt x="11242" y="25"/>
                </a:lnTo>
                <a:lnTo>
                  <a:pt x="11169" y="74"/>
                </a:lnTo>
                <a:lnTo>
                  <a:pt x="11096" y="171"/>
                </a:lnTo>
                <a:lnTo>
                  <a:pt x="10780" y="731"/>
                </a:lnTo>
                <a:lnTo>
                  <a:pt x="10634" y="999"/>
                </a:lnTo>
                <a:lnTo>
                  <a:pt x="10537" y="1315"/>
                </a:lnTo>
                <a:lnTo>
                  <a:pt x="10512" y="1388"/>
                </a:lnTo>
                <a:lnTo>
                  <a:pt x="10537" y="1461"/>
                </a:lnTo>
                <a:lnTo>
                  <a:pt x="10585" y="1534"/>
                </a:lnTo>
                <a:lnTo>
                  <a:pt x="10634" y="1583"/>
                </a:lnTo>
                <a:lnTo>
                  <a:pt x="10707" y="1607"/>
                </a:lnTo>
                <a:lnTo>
                  <a:pt x="10804" y="1631"/>
                </a:lnTo>
                <a:lnTo>
                  <a:pt x="10877" y="1607"/>
                </a:lnTo>
                <a:lnTo>
                  <a:pt x="10950" y="1558"/>
                </a:lnTo>
                <a:lnTo>
                  <a:pt x="11145" y="1315"/>
                </a:lnTo>
                <a:lnTo>
                  <a:pt x="11291" y="1047"/>
                </a:lnTo>
                <a:lnTo>
                  <a:pt x="11510" y="731"/>
                </a:lnTo>
                <a:lnTo>
                  <a:pt x="11583" y="682"/>
                </a:lnTo>
                <a:lnTo>
                  <a:pt x="11656" y="609"/>
                </a:lnTo>
                <a:lnTo>
                  <a:pt x="11705" y="463"/>
                </a:lnTo>
                <a:lnTo>
                  <a:pt x="11729" y="342"/>
                </a:lnTo>
                <a:lnTo>
                  <a:pt x="11705" y="220"/>
                </a:lnTo>
                <a:lnTo>
                  <a:pt x="11656" y="123"/>
                </a:lnTo>
                <a:lnTo>
                  <a:pt x="11583" y="50"/>
                </a:lnTo>
                <a:lnTo>
                  <a:pt x="11486" y="25"/>
                </a:lnTo>
                <a:lnTo>
                  <a:pt x="11461" y="1"/>
                </a:lnTo>
                <a:close/>
                <a:moveTo>
                  <a:pt x="3821" y="171"/>
                </a:moveTo>
                <a:lnTo>
                  <a:pt x="3748" y="196"/>
                </a:lnTo>
                <a:lnTo>
                  <a:pt x="3699" y="244"/>
                </a:lnTo>
                <a:lnTo>
                  <a:pt x="3651" y="317"/>
                </a:lnTo>
                <a:lnTo>
                  <a:pt x="3651" y="390"/>
                </a:lnTo>
                <a:lnTo>
                  <a:pt x="3651" y="463"/>
                </a:lnTo>
                <a:lnTo>
                  <a:pt x="3699" y="634"/>
                </a:lnTo>
                <a:lnTo>
                  <a:pt x="3772" y="804"/>
                </a:lnTo>
                <a:lnTo>
                  <a:pt x="3943" y="1120"/>
                </a:lnTo>
                <a:lnTo>
                  <a:pt x="4113" y="1461"/>
                </a:lnTo>
                <a:lnTo>
                  <a:pt x="4259" y="1802"/>
                </a:lnTo>
                <a:lnTo>
                  <a:pt x="4332" y="1923"/>
                </a:lnTo>
                <a:lnTo>
                  <a:pt x="4429" y="1996"/>
                </a:lnTo>
                <a:lnTo>
                  <a:pt x="4527" y="2021"/>
                </a:lnTo>
                <a:lnTo>
                  <a:pt x="4624" y="1996"/>
                </a:lnTo>
                <a:lnTo>
                  <a:pt x="4721" y="1972"/>
                </a:lnTo>
                <a:lnTo>
                  <a:pt x="4794" y="1899"/>
                </a:lnTo>
                <a:lnTo>
                  <a:pt x="4843" y="1777"/>
                </a:lnTo>
                <a:lnTo>
                  <a:pt x="4843" y="1656"/>
                </a:lnTo>
                <a:lnTo>
                  <a:pt x="4794" y="1461"/>
                </a:lnTo>
                <a:lnTo>
                  <a:pt x="4697" y="1266"/>
                </a:lnTo>
                <a:lnTo>
                  <a:pt x="4502" y="901"/>
                </a:lnTo>
                <a:lnTo>
                  <a:pt x="4283" y="536"/>
                </a:lnTo>
                <a:lnTo>
                  <a:pt x="4162" y="390"/>
                </a:lnTo>
                <a:lnTo>
                  <a:pt x="4040" y="244"/>
                </a:lnTo>
                <a:lnTo>
                  <a:pt x="3967" y="196"/>
                </a:lnTo>
                <a:lnTo>
                  <a:pt x="3894" y="171"/>
                </a:lnTo>
                <a:close/>
                <a:moveTo>
                  <a:pt x="15452" y="4405"/>
                </a:moveTo>
                <a:lnTo>
                  <a:pt x="15379" y="4429"/>
                </a:lnTo>
                <a:lnTo>
                  <a:pt x="15306" y="4454"/>
                </a:lnTo>
                <a:lnTo>
                  <a:pt x="15135" y="4551"/>
                </a:lnTo>
                <a:lnTo>
                  <a:pt x="14941" y="4600"/>
                </a:lnTo>
                <a:lnTo>
                  <a:pt x="14551" y="4697"/>
                </a:lnTo>
                <a:lnTo>
                  <a:pt x="14357" y="4746"/>
                </a:lnTo>
                <a:lnTo>
                  <a:pt x="14162" y="4819"/>
                </a:lnTo>
                <a:lnTo>
                  <a:pt x="14016" y="4916"/>
                </a:lnTo>
                <a:lnTo>
                  <a:pt x="13870" y="5062"/>
                </a:lnTo>
                <a:lnTo>
                  <a:pt x="13822" y="5135"/>
                </a:lnTo>
                <a:lnTo>
                  <a:pt x="13822" y="5232"/>
                </a:lnTo>
                <a:lnTo>
                  <a:pt x="13846" y="5330"/>
                </a:lnTo>
                <a:lnTo>
                  <a:pt x="13895" y="5354"/>
                </a:lnTo>
                <a:lnTo>
                  <a:pt x="13943" y="5354"/>
                </a:lnTo>
                <a:lnTo>
                  <a:pt x="14138" y="5378"/>
                </a:lnTo>
                <a:lnTo>
                  <a:pt x="14357" y="5378"/>
                </a:lnTo>
                <a:lnTo>
                  <a:pt x="14600" y="5354"/>
                </a:lnTo>
                <a:lnTo>
                  <a:pt x="14819" y="5330"/>
                </a:lnTo>
                <a:lnTo>
                  <a:pt x="15038" y="5257"/>
                </a:lnTo>
                <a:lnTo>
                  <a:pt x="15257" y="5208"/>
                </a:lnTo>
                <a:lnTo>
                  <a:pt x="15452" y="5111"/>
                </a:lnTo>
                <a:lnTo>
                  <a:pt x="15646" y="5038"/>
                </a:lnTo>
                <a:lnTo>
                  <a:pt x="15719" y="4989"/>
                </a:lnTo>
                <a:lnTo>
                  <a:pt x="15768" y="4940"/>
                </a:lnTo>
                <a:lnTo>
                  <a:pt x="15817" y="4819"/>
                </a:lnTo>
                <a:lnTo>
                  <a:pt x="15792" y="4697"/>
                </a:lnTo>
                <a:lnTo>
                  <a:pt x="15768" y="4575"/>
                </a:lnTo>
                <a:lnTo>
                  <a:pt x="15671" y="4478"/>
                </a:lnTo>
                <a:lnTo>
                  <a:pt x="15573" y="4429"/>
                </a:lnTo>
                <a:lnTo>
                  <a:pt x="15452" y="4405"/>
                </a:lnTo>
                <a:close/>
                <a:moveTo>
                  <a:pt x="317" y="4697"/>
                </a:moveTo>
                <a:lnTo>
                  <a:pt x="220" y="4721"/>
                </a:lnTo>
                <a:lnTo>
                  <a:pt x="122" y="4746"/>
                </a:lnTo>
                <a:lnTo>
                  <a:pt x="25" y="4794"/>
                </a:lnTo>
                <a:lnTo>
                  <a:pt x="1" y="4867"/>
                </a:lnTo>
                <a:lnTo>
                  <a:pt x="1" y="4965"/>
                </a:lnTo>
                <a:lnTo>
                  <a:pt x="49" y="5038"/>
                </a:lnTo>
                <a:lnTo>
                  <a:pt x="195" y="5184"/>
                </a:lnTo>
                <a:lnTo>
                  <a:pt x="390" y="5305"/>
                </a:lnTo>
                <a:lnTo>
                  <a:pt x="779" y="5524"/>
                </a:lnTo>
                <a:lnTo>
                  <a:pt x="1169" y="5743"/>
                </a:lnTo>
                <a:lnTo>
                  <a:pt x="1388" y="5841"/>
                </a:lnTo>
                <a:lnTo>
                  <a:pt x="1582" y="5938"/>
                </a:lnTo>
                <a:lnTo>
                  <a:pt x="1655" y="5962"/>
                </a:lnTo>
                <a:lnTo>
                  <a:pt x="1801" y="5962"/>
                </a:lnTo>
                <a:lnTo>
                  <a:pt x="1850" y="5938"/>
                </a:lnTo>
                <a:lnTo>
                  <a:pt x="1923" y="5841"/>
                </a:lnTo>
                <a:lnTo>
                  <a:pt x="1972" y="5743"/>
                </a:lnTo>
                <a:lnTo>
                  <a:pt x="1996" y="5622"/>
                </a:lnTo>
                <a:lnTo>
                  <a:pt x="1972" y="5476"/>
                </a:lnTo>
                <a:lnTo>
                  <a:pt x="1899" y="5378"/>
                </a:lnTo>
                <a:lnTo>
                  <a:pt x="1826" y="5330"/>
                </a:lnTo>
                <a:lnTo>
                  <a:pt x="1777" y="5305"/>
                </a:lnTo>
                <a:lnTo>
                  <a:pt x="1582" y="5208"/>
                </a:lnTo>
                <a:lnTo>
                  <a:pt x="1388" y="5111"/>
                </a:lnTo>
                <a:lnTo>
                  <a:pt x="974" y="4892"/>
                </a:lnTo>
                <a:lnTo>
                  <a:pt x="755" y="4794"/>
                </a:lnTo>
                <a:lnTo>
                  <a:pt x="536" y="4721"/>
                </a:lnTo>
                <a:lnTo>
                  <a:pt x="317" y="4697"/>
                </a:lnTo>
                <a:close/>
                <a:moveTo>
                  <a:pt x="8809" y="6936"/>
                </a:moveTo>
                <a:lnTo>
                  <a:pt x="8736" y="6984"/>
                </a:lnTo>
                <a:lnTo>
                  <a:pt x="8663" y="7057"/>
                </a:lnTo>
                <a:lnTo>
                  <a:pt x="8566" y="7252"/>
                </a:lnTo>
                <a:lnTo>
                  <a:pt x="8468" y="7495"/>
                </a:lnTo>
                <a:lnTo>
                  <a:pt x="8420" y="7739"/>
                </a:lnTo>
                <a:lnTo>
                  <a:pt x="8395" y="7958"/>
                </a:lnTo>
                <a:lnTo>
                  <a:pt x="8395" y="8128"/>
                </a:lnTo>
                <a:lnTo>
                  <a:pt x="8322" y="8177"/>
                </a:lnTo>
                <a:lnTo>
                  <a:pt x="8201" y="8225"/>
                </a:lnTo>
                <a:lnTo>
                  <a:pt x="8079" y="8250"/>
                </a:lnTo>
                <a:lnTo>
                  <a:pt x="7982" y="8225"/>
                </a:lnTo>
                <a:lnTo>
                  <a:pt x="7909" y="8201"/>
                </a:lnTo>
                <a:lnTo>
                  <a:pt x="7982" y="8079"/>
                </a:lnTo>
                <a:lnTo>
                  <a:pt x="8055" y="7933"/>
                </a:lnTo>
                <a:lnTo>
                  <a:pt x="8103" y="7812"/>
                </a:lnTo>
                <a:lnTo>
                  <a:pt x="8103" y="7666"/>
                </a:lnTo>
                <a:lnTo>
                  <a:pt x="8103" y="7520"/>
                </a:lnTo>
                <a:lnTo>
                  <a:pt x="8055" y="7398"/>
                </a:lnTo>
                <a:lnTo>
                  <a:pt x="7957" y="7252"/>
                </a:lnTo>
                <a:lnTo>
                  <a:pt x="7836" y="7130"/>
                </a:lnTo>
                <a:lnTo>
                  <a:pt x="7763" y="7082"/>
                </a:lnTo>
                <a:lnTo>
                  <a:pt x="7617" y="7082"/>
                </a:lnTo>
                <a:lnTo>
                  <a:pt x="7544" y="7130"/>
                </a:lnTo>
                <a:lnTo>
                  <a:pt x="7446" y="7252"/>
                </a:lnTo>
                <a:lnTo>
                  <a:pt x="7373" y="7374"/>
                </a:lnTo>
                <a:lnTo>
                  <a:pt x="7325" y="7495"/>
                </a:lnTo>
                <a:lnTo>
                  <a:pt x="7300" y="7641"/>
                </a:lnTo>
                <a:lnTo>
                  <a:pt x="7300" y="7787"/>
                </a:lnTo>
                <a:lnTo>
                  <a:pt x="7300" y="7909"/>
                </a:lnTo>
                <a:lnTo>
                  <a:pt x="7325" y="8055"/>
                </a:lnTo>
                <a:lnTo>
                  <a:pt x="7373" y="8177"/>
                </a:lnTo>
                <a:lnTo>
                  <a:pt x="7179" y="8298"/>
                </a:lnTo>
                <a:lnTo>
                  <a:pt x="7081" y="8323"/>
                </a:lnTo>
                <a:lnTo>
                  <a:pt x="6984" y="8347"/>
                </a:lnTo>
                <a:lnTo>
                  <a:pt x="6911" y="8371"/>
                </a:lnTo>
                <a:lnTo>
                  <a:pt x="6814" y="8347"/>
                </a:lnTo>
                <a:lnTo>
                  <a:pt x="6692" y="8298"/>
                </a:lnTo>
                <a:lnTo>
                  <a:pt x="6570" y="8201"/>
                </a:lnTo>
                <a:lnTo>
                  <a:pt x="6497" y="8055"/>
                </a:lnTo>
                <a:lnTo>
                  <a:pt x="6449" y="7909"/>
                </a:lnTo>
                <a:lnTo>
                  <a:pt x="6449" y="7739"/>
                </a:lnTo>
                <a:lnTo>
                  <a:pt x="6497" y="7544"/>
                </a:lnTo>
                <a:lnTo>
                  <a:pt x="6497" y="7520"/>
                </a:lnTo>
                <a:lnTo>
                  <a:pt x="6473" y="7520"/>
                </a:lnTo>
                <a:lnTo>
                  <a:pt x="6449" y="7495"/>
                </a:lnTo>
                <a:lnTo>
                  <a:pt x="6424" y="7520"/>
                </a:lnTo>
                <a:lnTo>
                  <a:pt x="6327" y="7617"/>
                </a:lnTo>
                <a:lnTo>
                  <a:pt x="6254" y="7739"/>
                </a:lnTo>
                <a:lnTo>
                  <a:pt x="6230" y="7836"/>
                </a:lnTo>
                <a:lnTo>
                  <a:pt x="6206" y="7958"/>
                </a:lnTo>
                <a:lnTo>
                  <a:pt x="6206" y="8055"/>
                </a:lnTo>
                <a:lnTo>
                  <a:pt x="6206" y="8177"/>
                </a:lnTo>
                <a:lnTo>
                  <a:pt x="6254" y="8274"/>
                </a:lnTo>
                <a:lnTo>
                  <a:pt x="6303" y="8371"/>
                </a:lnTo>
                <a:lnTo>
                  <a:pt x="6376" y="8469"/>
                </a:lnTo>
                <a:lnTo>
                  <a:pt x="6449" y="8542"/>
                </a:lnTo>
                <a:lnTo>
                  <a:pt x="6546" y="8615"/>
                </a:lnTo>
                <a:lnTo>
                  <a:pt x="6643" y="8663"/>
                </a:lnTo>
                <a:lnTo>
                  <a:pt x="6765" y="8712"/>
                </a:lnTo>
                <a:lnTo>
                  <a:pt x="6862" y="8736"/>
                </a:lnTo>
                <a:lnTo>
                  <a:pt x="7008" y="8736"/>
                </a:lnTo>
                <a:lnTo>
                  <a:pt x="7130" y="8712"/>
                </a:lnTo>
                <a:lnTo>
                  <a:pt x="7349" y="8615"/>
                </a:lnTo>
                <a:lnTo>
                  <a:pt x="7592" y="8493"/>
                </a:lnTo>
                <a:lnTo>
                  <a:pt x="7690" y="8566"/>
                </a:lnTo>
                <a:lnTo>
                  <a:pt x="7836" y="8639"/>
                </a:lnTo>
                <a:lnTo>
                  <a:pt x="7982" y="8663"/>
                </a:lnTo>
                <a:lnTo>
                  <a:pt x="8128" y="8688"/>
                </a:lnTo>
                <a:lnTo>
                  <a:pt x="8225" y="8688"/>
                </a:lnTo>
                <a:lnTo>
                  <a:pt x="8347" y="8663"/>
                </a:lnTo>
                <a:lnTo>
                  <a:pt x="8566" y="8566"/>
                </a:lnTo>
                <a:lnTo>
                  <a:pt x="8639" y="8663"/>
                </a:lnTo>
                <a:lnTo>
                  <a:pt x="8736" y="8736"/>
                </a:lnTo>
                <a:lnTo>
                  <a:pt x="8833" y="8809"/>
                </a:lnTo>
                <a:lnTo>
                  <a:pt x="8931" y="8858"/>
                </a:lnTo>
                <a:lnTo>
                  <a:pt x="9174" y="8907"/>
                </a:lnTo>
                <a:lnTo>
                  <a:pt x="9417" y="8931"/>
                </a:lnTo>
                <a:lnTo>
                  <a:pt x="9661" y="8882"/>
                </a:lnTo>
                <a:lnTo>
                  <a:pt x="9880" y="8809"/>
                </a:lnTo>
                <a:lnTo>
                  <a:pt x="9977" y="8736"/>
                </a:lnTo>
                <a:lnTo>
                  <a:pt x="10074" y="8663"/>
                </a:lnTo>
                <a:lnTo>
                  <a:pt x="10172" y="8566"/>
                </a:lnTo>
                <a:lnTo>
                  <a:pt x="10269" y="8469"/>
                </a:lnTo>
                <a:lnTo>
                  <a:pt x="10293" y="8396"/>
                </a:lnTo>
                <a:lnTo>
                  <a:pt x="10293" y="8347"/>
                </a:lnTo>
                <a:lnTo>
                  <a:pt x="10269" y="8298"/>
                </a:lnTo>
                <a:lnTo>
                  <a:pt x="10245" y="8250"/>
                </a:lnTo>
                <a:lnTo>
                  <a:pt x="10172" y="8225"/>
                </a:lnTo>
                <a:lnTo>
                  <a:pt x="10123" y="8201"/>
                </a:lnTo>
                <a:lnTo>
                  <a:pt x="10001" y="8201"/>
                </a:lnTo>
                <a:lnTo>
                  <a:pt x="9782" y="8323"/>
                </a:lnTo>
                <a:lnTo>
                  <a:pt x="9563" y="8420"/>
                </a:lnTo>
                <a:lnTo>
                  <a:pt x="9442" y="8444"/>
                </a:lnTo>
                <a:lnTo>
                  <a:pt x="9344" y="8469"/>
                </a:lnTo>
                <a:lnTo>
                  <a:pt x="9223" y="8469"/>
                </a:lnTo>
                <a:lnTo>
                  <a:pt x="9101" y="8420"/>
                </a:lnTo>
                <a:lnTo>
                  <a:pt x="9004" y="8347"/>
                </a:lnTo>
                <a:lnTo>
                  <a:pt x="8931" y="8274"/>
                </a:lnTo>
                <a:lnTo>
                  <a:pt x="9052" y="8128"/>
                </a:lnTo>
                <a:lnTo>
                  <a:pt x="9150" y="7982"/>
                </a:lnTo>
                <a:lnTo>
                  <a:pt x="9247" y="7836"/>
                </a:lnTo>
                <a:lnTo>
                  <a:pt x="9296" y="7666"/>
                </a:lnTo>
                <a:lnTo>
                  <a:pt x="9320" y="7495"/>
                </a:lnTo>
                <a:lnTo>
                  <a:pt x="9296" y="7349"/>
                </a:lnTo>
                <a:lnTo>
                  <a:pt x="9247" y="7203"/>
                </a:lnTo>
                <a:lnTo>
                  <a:pt x="9150" y="7057"/>
                </a:lnTo>
                <a:lnTo>
                  <a:pt x="9052" y="6984"/>
                </a:lnTo>
                <a:lnTo>
                  <a:pt x="8955" y="6936"/>
                </a:lnTo>
                <a:close/>
                <a:moveTo>
                  <a:pt x="1947" y="9710"/>
                </a:moveTo>
                <a:lnTo>
                  <a:pt x="1801" y="9758"/>
                </a:lnTo>
                <a:lnTo>
                  <a:pt x="1582" y="9856"/>
                </a:lnTo>
                <a:lnTo>
                  <a:pt x="1363" y="10002"/>
                </a:lnTo>
                <a:lnTo>
                  <a:pt x="925" y="10294"/>
                </a:lnTo>
                <a:lnTo>
                  <a:pt x="706" y="10415"/>
                </a:lnTo>
                <a:lnTo>
                  <a:pt x="585" y="10513"/>
                </a:lnTo>
                <a:lnTo>
                  <a:pt x="463" y="10610"/>
                </a:lnTo>
                <a:lnTo>
                  <a:pt x="366" y="10707"/>
                </a:lnTo>
                <a:lnTo>
                  <a:pt x="317" y="10829"/>
                </a:lnTo>
                <a:lnTo>
                  <a:pt x="317" y="10878"/>
                </a:lnTo>
                <a:lnTo>
                  <a:pt x="341" y="10926"/>
                </a:lnTo>
                <a:lnTo>
                  <a:pt x="366" y="10999"/>
                </a:lnTo>
                <a:lnTo>
                  <a:pt x="439" y="11048"/>
                </a:lnTo>
                <a:lnTo>
                  <a:pt x="536" y="11097"/>
                </a:lnTo>
                <a:lnTo>
                  <a:pt x="633" y="11097"/>
                </a:lnTo>
                <a:lnTo>
                  <a:pt x="755" y="11072"/>
                </a:lnTo>
                <a:lnTo>
                  <a:pt x="877" y="11048"/>
                </a:lnTo>
                <a:lnTo>
                  <a:pt x="1120" y="10926"/>
                </a:lnTo>
                <a:lnTo>
                  <a:pt x="1315" y="10829"/>
                </a:lnTo>
                <a:lnTo>
                  <a:pt x="1728" y="10610"/>
                </a:lnTo>
                <a:lnTo>
                  <a:pt x="1947" y="10488"/>
                </a:lnTo>
                <a:lnTo>
                  <a:pt x="2142" y="10342"/>
                </a:lnTo>
                <a:lnTo>
                  <a:pt x="2264" y="10245"/>
                </a:lnTo>
                <a:lnTo>
                  <a:pt x="2312" y="10123"/>
                </a:lnTo>
                <a:lnTo>
                  <a:pt x="2312" y="10002"/>
                </a:lnTo>
                <a:lnTo>
                  <a:pt x="2264" y="9880"/>
                </a:lnTo>
                <a:lnTo>
                  <a:pt x="2191" y="9783"/>
                </a:lnTo>
                <a:lnTo>
                  <a:pt x="2069" y="9734"/>
                </a:lnTo>
                <a:lnTo>
                  <a:pt x="1947" y="9710"/>
                </a:lnTo>
                <a:close/>
                <a:moveTo>
                  <a:pt x="14065" y="10026"/>
                </a:moveTo>
                <a:lnTo>
                  <a:pt x="13895" y="10050"/>
                </a:lnTo>
                <a:lnTo>
                  <a:pt x="13846" y="10075"/>
                </a:lnTo>
                <a:lnTo>
                  <a:pt x="13797" y="10123"/>
                </a:lnTo>
                <a:lnTo>
                  <a:pt x="13773" y="10172"/>
                </a:lnTo>
                <a:lnTo>
                  <a:pt x="13749" y="10221"/>
                </a:lnTo>
                <a:lnTo>
                  <a:pt x="13773" y="10318"/>
                </a:lnTo>
                <a:lnTo>
                  <a:pt x="13797" y="10367"/>
                </a:lnTo>
                <a:lnTo>
                  <a:pt x="13846" y="10415"/>
                </a:lnTo>
                <a:lnTo>
                  <a:pt x="14138" y="10586"/>
                </a:lnTo>
                <a:lnTo>
                  <a:pt x="14454" y="10756"/>
                </a:lnTo>
                <a:lnTo>
                  <a:pt x="14624" y="10878"/>
                </a:lnTo>
                <a:lnTo>
                  <a:pt x="14819" y="10975"/>
                </a:lnTo>
                <a:lnTo>
                  <a:pt x="15014" y="11048"/>
                </a:lnTo>
                <a:lnTo>
                  <a:pt x="15208" y="11097"/>
                </a:lnTo>
                <a:lnTo>
                  <a:pt x="15379" y="11097"/>
                </a:lnTo>
                <a:lnTo>
                  <a:pt x="15427" y="11072"/>
                </a:lnTo>
                <a:lnTo>
                  <a:pt x="15500" y="11024"/>
                </a:lnTo>
                <a:lnTo>
                  <a:pt x="15573" y="10951"/>
                </a:lnTo>
                <a:lnTo>
                  <a:pt x="15598" y="10829"/>
                </a:lnTo>
                <a:lnTo>
                  <a:pt x="15598" y="10707"/>
                </a:lnTo>
                <a:lnTo>
                  <a:pt x="15549" y="10586"/>
                </a:lnTo>
                <a:lnTo>
                  <a:pt x="15500" y="10537"/>
                </a:lnTo>
                <a:lnTo>
                  <a:pt x="15452" y="10513"/>
                </a:lnTo>
                <a:lnTo>
                  <a:pt x="15379" y="10464"/>
                </a:lnTo>
                <a:lnTo>
                  <a:pt x="15306" y="10464"/>
                </a:lnTo>
                <a:lnTo>
                  <a:pt x="15135" y="10415"/>
                </a:lnTo>
                <a:lnTo>
                  <a:pt x="14965" y="10367"/>
                </a:lnTo>
                <a:lnTo>
                  <a:pt x="14600" y="10196"/>
                </a:lnTo>
                <a:lnTo>
                  <a:pt x="14430" y="10099"/>
                </a:lnTo>
                <a:lnTo>
                  <a:pt x="14260" y="10050"/>
                </a:lnTo>
                <a:lnTo>
                  <a:pt x="14065" y="10026"/>
                </a:lnTo>
                <a:close/>
                <a:moveTo>
                  <a:pt x="8468" y="2605"/>
                </a:moveTo>
                <a:lnTo>
                  <a:pt x="8760" y="2629"/>
                </a:lnTo>
                <a:lnTo>
                  <a:pt x="9052" y="2678"/>
                </a:lnTo>
                <a:lnTo>
                  <a:pt x="9344" y="2726"/>
                </a:lnTo>
                <a:lnTo>
                  <a:pt x="9125" y="2799"/>
                </a:lnTo>
                <a:lnTo>
                  <a:pt x="9101" y="2824"/>
                </a:lnTo>
                <a:lnTo>
                  <a:pt x="9101" y="2848"/>
                </a:lnTo>
                <a:lnTo>
                  <a:pt x="9101" y="2872"/>
                </a:lnTo>
                <a:lnTo>
                  <a:pt x="9125" y="2897"/>
                </a:lnTo>
                <a:lnTo>
                  <a:pt x="9223" y="2945"/>
                </a:lnTo>
                <a:lnTo>
                  <a:pt x="9320" y="2970"/>
                </a:lnTo>
                <a:lnTo>
                  <a:pt x="9442" y="2945"/>
                </a:lnTo>
                <a:lnTo>
                  <a:pt x="9563" y="2921"/>
                </a:lnTo>
                <a:lnTo>
                  <a:pt x="9855" y="2872"/>
                </a:lnTo>
                <a:lnTo>
                  <a:pt x="10269" y="3043"/>
                </a:lnTo>
                <a:lnTo>
                  <a:pt x="10074" y="3067"/>
                </a:lnTo>
                <a:lnTo>
                  <a:pt x="9855" y="3116"/>
                </a:lnTo>
                <a:lnTo>
                  <a:pt x="9685" y="3189"/>
                </a:lnTo>
                <a:lnTo>
                  <a:pt x="9515" y="3262"/>
                </a:lnTo>
                <a:lnTo>
                  <a:pt x="9515" y="3286"/>
                </a:lnTo>
                <a:lnTo>
                  <a:pt x="9490" y="3310"/>
                </a:lnTo>
                <a:lnTo>
                  <a:pt x="9515" y="3335"/>
                </a:lnTo>
                <a:lnTo>
                  <a:pt x="9539" y="3359"/>
                </a:lnTo>
                <a:lnTo>
                  <a:pt x="9953" y="3335"/>
                </a:lnTo>
                <a:lnTo>
                  <a:pt x="10342" y="3310"/>
                </a:lnTo>
                <a:lnTo>
                  <a:pt x="10780" y="3310"/>
                </a:lnTo>
                <a:lnTo>
                  <a:pt x="11048" y="3505"/>
                </a:lnTo>
                <a:lnTo>
                  <a:pt x="10756" y="3578"/>
                </a:lnTo>
                <a:lnTo>
                  <a:pt x="10464" y="3675"/>
                </a:lnTo>
                <a:lnTo>
                  <a:pt x="10245" y="3797"/>
                </a:lnTo>
                <a:lnTo>
                  <a:pt x="10099" y="3918"/>
                </a:lnTo>
                <a:lnTo>
                  <a:pt x="10074" y="3943"/>
                </a:lnTo>
                <a:lnTo>
                  <a:pt x="10099" y="3943"/>
                </a:lnTo>
                <a:lnTo>
                  <a:pt x="10391" y="3918"/>
                </a:lnTo>
                <a:lnTo>
                  <a:pt x="10683" y="3870"/>
                </a:lnTo>
                <a:lnTo>
                  <a:pt x="10975" y="3821"/>
                </a:lnTo>
                <a:lnTo>
                  <a:pt x="11291" y="3773"/>
                </a:lnTo>
                <a:lnTo>
                  <a:pt x="11364" y="3773"/>
                </a:lnTo>
                <a:lnTo>
                  <a:pt x="11583" y="3967"/>
                </a:lnTo>
                <a:lnTo>
                  <a:pt x="11778" y="4186"/>
                </a:lnTo>
                <a:lnTo>
                  <a:pt x="11388" y="4210"/>
                </a:lnTo>
                <a:lnTo>
                  <a:pt x="10829" y="4259"/>
                </a:lnTo>
                <a:lnTo>
                  <a:pt x="10561" y="4283"/>
                </a:lnTo>
                <a:lnTo>
                  <a:pt x="10318" y="4381"/>
                </a:lnTo>
                <a:lnTo>
                  <a:pt x="10293" y="4405"/>
                </a:lnTo>
                <a:lnTo>
                  <a:pt x="10293" y="4429"/>
                </a:lnTo>
                <a:lnTo>
                  <a:pt x="10318" y="4454"/>
                </a:lnTo>
                <a:lnTo>
                  <a:pt x="10585" y="4527"/>
                </a:lnTo>
                <a:lnTo>
                  <a:pt x="11705" y="4527"/>
                </a:lnTo>
                <a:lnTo>
                  <a:pt x="11997" y="4502"/>
                </a:lnTo>
                <a:lnTo>
                  <a:pt x="12216" y="4867"/>
                </a:lnTo>
                <a:lnTo>
                  <a:pt x="11851" y="4867"/>
                </a:lnTo>
                <a:lnTo>
                  <a:pt x="11267" y="4892"/>
                </a:lnTo>
                <a:lnTo>
                  <a:pt x="10658" y="4940"/>
                </a:lnTo>
                <a:lnTo>
                  <a:pt x="10634" y="4940"/>
                </a:lnTo>
                <a:lnTo>
                  <a:pt x="10634" y="4965"/>
                </a:lnTo>
                <a:lnTo>
                  <a:pt x="10634" y="4989"/>
                </a:lnTo>
                <a:lnTo>
                  <a:pt x="10658" y="5013"/>
                </a:lnTo>
                <a:lnTo>
                  <a:pt x="10902" y="5086"/>
                </a:lnTo>
                <a:lnTo>
                  <a:pt x="11169" y="5111"/>
                </a:lnTo>
                <a:lnTo>
                  <a:pt x="12021" y="5111"/>
                </a:lnTo>
                <a:lnTo>
                  <a:pt x="12362" y="5135"/>
                </a:lnTo>
                <a:lnTo>
                  <a:pt x="12556" y="5622"/>
                </a:lnTo>
                <a:lnTo>
                  <a:pt x="11461" y="5622"/>
                </a:lnTo>
                <a:lnTo>
                  <a:pt x="11291" y="5646"/>
                </a:lnTo>
                <a:lnTo>
                  <a:pt x="11145" y="5695"/>
                </a:lnTo>
                <a:lnTo>
                  <a:pt x="10999" y="5768"/>
                </a:lnTo>
                <a:lnTo>
                  <a:pt x="10975" y="5792"/>
                </a:lnTo>
                <a:lnTo>
                  <a:pt x="10999" y="5841"/>
                </a:lnTo>
                <a:lnTo>
                  <a:pt x="11267" y="5889"/>
                </a:lnTo>
                <a:lnTo>
                  <a:pt x="11534" y="5889"/>
                </a:lnTo>
                <a:lnTo>
                  <a:pt x="12070" y="5914"/>
                </a:lnTo>
                <a:lnTo>
                  <a:pt x="12654" y="5938"/>
                </a:lnTo>
                <a:lnTo>
                  <a:pt x="12702" y="6060"/>
                </a:lnTo>
                <a:lnTo>
                  <a:pt x="12727" y="6181"/>
                </a:lnTo>
                <a:lnTo>
                  <a:pt x="12386" y="6181"/>
                </a:lnTo>
                <a:lnTo>
                  <a:pt x="11729" y="6254"/>
                </a:lnTo>
                <a:lnTo>
                  <a:pt x="11413" y="6279"/>
                </a:lnTo>
                <a:lnTo>
                  <a:pt x="11121" y="6352"/>
                </a:lnTo>
                <a:lnTo>
                  <a:pt x="11096" y="6352"/>
                </a:lnTo>
                <a:lnTo>
                  <a:pt x="11096" y="6376"/>
                </a:lnTo>
                <a:lnTo>
                  <a:pt x="11096" y="6400"/>
                </a:lnTo>
                <a:lnTo>
                  <a:pt x="11121" y="6425"/>
                </a:lnTo>
                <a:lnTo>
                  <a:pt x="11388" y="6473"/>
                </a:lnTo>
                <a:lnTo>
                  <a:pt x="11656" y="6498"/>
                </a:lnTo>
                <a:lnTo>
                  <a:pt x="12508" y="6498"/>
                </a:lnTo>
                <a:lnTo>
                  <a:pt x="12824" y="6522"/>
                </a:lnTo>
                <a:lnTo>
                  <a:pt x="12873" y="6838"/>
                </a:lnTo>
                <a:lnTo>
                  <a:pt x="12556" y="6838"/>
                </a:lnTo>
                <a:lnTo>
                  <a:pt x="12240" y="6863"/>
                </a:lnTo>
                <a:lnTo>
                  <a:pt x="11753" y="6887"/>
                </a:lnTo>
                <a:lnTo>
                  <a:pt x="11510" y="6911"/>
                </a:lnTo>
                <a:lnTo>
                  <a:pt x="11267" y="6936"/>
                </a:lnTo>
                <a:lnTo>
                  <a:pt x="11242" y="6936"/>
                </a:lnTo>
                <a:lnTo>
                  <a:pt x="11242" y="6960"/>
                </a:lnTo>
                <a:lnTo>
                  <a:pt x="11242" y="7009"/>
                </a:lnTo>
                <a:lnTo>
                  <a:pt x="11267" y="7009"/>
                </a:lnTo>
                <a:lnTo>
                  <a:pt x="11461" y="7082"/>
                </a:lnTo>
                <a:lnTo>
                  <a:pt x="11680" y="7130"/>
                </a:lnTo>
                <a:lnTo>
                  <a:pt x="12727" y="7130"/>
                </a:lnTo>
                <a:lnTo>
                  <a:pt x="12921" y="7106"/>
                </a:lnTo>
                <a:lnTo>
                  <a:pt x="12994" y="7593"/>
                </a:lnTo>
                <a:lnTo>
                  <a:pt x="12994" y="7593"/>
                </a:lnTo>
                <a:lnTo>
                  <a:pt x="12848" y="7568"/>
                </a:lnTo>
                <a:lnTo>
                  <a:pt x="12702" y="7568"/>
                </a:lnTo>
                <a:lnTo>
                  <a:pt x="12435" y="7593"/>
                </a:lnTo>
                <a:lnTo>
                  <a:pt x="11997" y="7593"/>
                </a:lnTo>
                <a:lnTo>
                  <a:pt x="11778" y="7617"/>
                </a:lnTo>
                <a:lnTo>
                  <a:pt x="11559" y="7690"/>
                </a:lnTo>
                <a:lnTo>
                  <a:pt x="11534" y="7690"/>
                </a:lnTo>
                <a:lnTo>
                  <a:pt x="11534" y="7739"/>
                </a:lnTo>
                <a:lnTo>
                  <a:pt x="11534" y="7763"/>
                </a:lnTo>
                <a:lnTo>
                  <a:pt x="11559" y="7787"/>
                </a:lnTo>
                <a:lnTo>
                  <a:pt x="11778" y="7836"/>
                </a:lnTo>
                <a:lnTo>
                  <a:pt x="11997" y="7860"/>
                </a:lnTo>
                <a:lnTo>
                  <a:pt x="12435" y="7860"/>
                </a:lnTo>
                <a:lnTo>
                  <a:pt x="12702" y="7885"/>
                </a:lnTo>
                <a:lnTo>
                  <a:pt x="12848" y="7885"/>
                </a:lnTo>
                <a:lnTo>
                  <a:pt x="12994" y="7860"/>
                </a:lnTo>
                <a:lnTo>
                  <a:pt x="12994" y="7909"/>
                </a:lnTo>
                <a:lnTo>
                  <a:pt x="12994" y="8250"/>
                </a:lnTo>
                <a:lnTo>
                  <a:pt x="12873" y="8201"/>
                </a:lnTo>
                <a:lnTo>
                  <a:pt x="12775" y="8201"/>
                </a:lnTo>
                <a:lnTo>
                  <a:pt x="12532" y="8177"/>
                </a:lnTo>
                <a:lnTo>
                  <a:pt x="12094" y="8177"/>
                </a:lnTo>
                <a:lnTo>
                  <a:pt x="11875" y="8201"/>
                </a:lnTo>
                <a:lnTo>
                  <a:pt x="11656" y="8250"/>
                </a:lnTo>
                <a:lnTo>
                  <a:pt x="11656" y="8274"/>
                </a:lnTo>
                <a:lnTo>
                  <a:pt x="11632" y="8298"/>
                </a:lnTo>
                <a:lnTo>
                  <a:pt x="11656" y="8298"/>
                </a:lnTo>
                <a:lnTo>
                  <a:pt x="11656" y="8323"/>
                </a:lnTo>
                <a:lnTo>
                  <a:pt x="12045" y="8396"/>
                </a:lnTo>
                <a:lnTo>
                  <a:pt x="12410" y="8444"/>
                </a:lnTo>
                <a:lnTo>
                  <a:pt x="12702" y="8469"/>
                </a:lnTo>
                <a:lnTo>
                  <a:pt x="12824" y="8493"/>
                </a:lnTo>
                <a:lnTo>
                  <a:pt x="12970" y="8469"/>
                </a:lnTo>
                <a:lnTo>
                  <a:pt x="12873" y="8858"/>
                </a:lnTo>
                <a:lnTo>
                  <a:pt x="12654" y="8809"/>
                </a:lnTo>
                <a:lnTo>
                  <a:pt x="12483" y="8785"/>
                </a:lnTo>
                <a:lnTo>
                  <a:pt x="12264" y="8736"/>
                </a:lnTo>
                <a:lnTo>
                  <a:pt x="11826" y="8736"/>
                </a:lnTo>
                <a:lnTo>
                  <a:pt x="11607" y="8809"/>
                </a:lnTo>
                <a:lnTo>
                  <a:pt x="11583" y="8834"/>
                </a:lnTo>
                <a:lnTo>
                  <a:pt x="11583" y="8858"/>
                </a:lnTo>
                <a:lnTo>
                  <a:pt x="11583" y="8882"/>
                </a:lnTo>
                <a:lnTo>
                  <a:pt x="11851" y="8882"/>
                </a:lnTo>
                <a:lnTo>
                  <a:pt x="12094" y="8931"/>
                </a:lnTo>
                <a:lnTo>
                  <a:pt x="12556" y="9053"/>
                </a:lnTo>
                <a:lnTo>
                  <a:pt x="12775" y="9126"/>
                </a:lnTo>
                <a:lnTo>
                  <a:pt x="12654" y="9345"/>
                </a:lnTo>
                <a:lnTo>
                  <a:pt x="12508" y="9296"/>
                </a:lnTo>
                <a:lnTo>
                  <a:pt x="12313" y="9272"/>
                </a:lnTo>
                <a:lnTo>
                  <a:pt x="12143" y="9223"/>
                </a:lnTo>
                <a:lnTo>
                  <a:pt x="11972" y="9199"/>
                </a:lnTo>
                <a:lnTo>
                  <a:pt x="11607" y="9199"/>
                </a:lnTo>
                <a:lnTo>
                  <a:pt x="11583" y="9223"/>
                </a:lnTo>
                <a:lnTo>
                  <a:pt x="11583" y="9247"/>
                </a:lnTo>
                <a:lnTo>
                  <a:pt x="11583" y="9272"/>
                </a:lnTo>
                <a:lnTo>
                  <a:pt x="11924" y="9418"/>
                </a:lnTo>
                <a:lnTo>
                  <a:pt x="12240" y="9564"/>
                </a:lnTo>
                <a:lnTo>
                  <a:pt x="12532" y="9637"/>
                </a:lnTo>
                <a:lnTo>
                  <a:pt x="12337" y="9929"/>
                </a:lnTo>
                <a:lnTo>
                  <a:pt x="12337" y="9977"/>
                </a:lnTo>
                <a:lnTo>
                  <a:pt x="12167" y="9904"/>
                </a:lnTo>
                <a:lnTo>
                  <a:pt x="11997" y="9880"/>
                </a:lnTo>
                <a:lnTo>
                  <a:pt x="11802" y="9831"/>
                </a:lnTo>
                <a:lnTo>
                  <a:pt x="11242" y="9831"/>
                </a:lnTo>
                <a:lnTo>
                  <a:pt x="11218" y="9856"/>
                </a:lnTo>
                <a:lnTo>
                  <a:pt x="11218" y="9880"/>
                </a:lnTo>
                <a:lnTo>
                  <a:pt x="11242" y="9880"/>
                </a:lnTo>
                <a:lnTo>
                  <a:pt x="11534" y="10002"/>
                </a:lnTo>
                <a:lnTo>
                  <a:pt x="11851" y="10123"/>
                </a:lnTo>
                <a:lnTo>
                  <a:pt x="12167" y="10245"/>
                </a:lnTo>
                <a:lnTo>
                  <a:pt x="11972" y="10513"/>
                </a:lnTo>
                <a:lnTo>
                  <a:pt x="11826" y="10488"/>
                </a:lnTo>
                <a:lnTo>
                  <a:pt x="11413" y="10391"/>
                </a:lnTo>
                <a:lnTo>
                  <a:pt x="11023" y="10342"/>
                </a:lnTo>
                <a:lnTo>
                  <a:pt x="10975" y="10342"/>
                </a:lnTo>
                <a:lnTo>
                  <a:pt x="10975" y="10367"/>
                </a:lnTo>
                <a:lnTo>
                  <a:pt x="10975" y="10391"/>
                </a:lnTo>
                <a:lnTo>
                  <a:pt x="10999" y="10440"/>
                </a:lnTo>
                <a:lnTo>
                  <a:pt x="11145" y="10537"/>
                </a:lnTo>
                <a:lnTo>
                  <a:pt x="11315" y="10610"/>
                </a:lnTo>
                <a:lnTo>
                  <a:pt x="11632" y="10732"/>
                </a:lnTo>
                <a:lnTo>
                  <a:pt x="11802" y="10780"/>
                </a:lnTo>
                <a:lnTo>
                  <a:pt x="11656" y="10999"/>
                </a:lnTo>
                <a:lnTo>
                  <a:pt x="11510" y="10951"/>
                </a:lnTo>
                <a:lnTo>
                  <a:pt x="11364" y="10926"/>
                </a:lnTo>
                <a:lnTo>
                  <a:pt x="11072" y="10853"/>
                </a:lnTo>
                <a:lnTo>
                  <a:pt x="10950" y="10853"/>
                </a:lnTo>
                <a:lnTo>
                  <a:pt x="10804" y="10902"/>
                </a:lnTo>
                <a:lnTo>
                  <a:pt x="10780" y="10926"/>
                </a:lnTo>
                <a:lnTo>
                  <a:pt x="10756" y="10951"/>
                </a:lnTo>
                <a:lnTo>
                  <a:pt x="10756" y="10999"/>
                </a:lnTo>
                <a:lnTo>
                  <a:pt x="10780" y="11048"/>
                </a:lnTo>
                <a:lnTo>
                  <a:pt x="10902" y="11121"/>
                </a:lnTo>
                <a:lnTo>
                  <a:pt x="11023" y="11170"/>
                </a:lnTo>
                <a:lnTo>
                  <a:pt x="11267" y="11243"/>
                </a:lnTo>
                <a:lnTo>
                  <a:pt x="11461" y="11291"/>
                </a:lnTo>
                <a:lnTo>
                  <a:pt x="11242" y="11583"/>
                </a:lnTo>
                <a:lnTo>
                  <a:pt x="11072" y="11535"/>
                </a:lnTo>
                <a:lnTo>
                  <a:pt x="10877" y="11535"/>
                </a:lnTo>
                <a:lnTo>
                  <a:pt x="10683" y="11583"/>
                </a:lnTo>
                <a:lnTo>
                  <a:pt x="10658" y="11608"/>
                </a:lnTo>
                <a:lnTo>
                  <a:pt x="10683" y="11632"/>
                </a:lnTo>
                <a:lnTo>
                  <a:pt x="10829" y="11681"/>
                </a:lnTo>
                <a:lnTo>
                  <a:pt x="10975" y="11729"/>
                </a:lnTo>
                <a:lnTo>
                  <a:pt x="11096" y="11778"/>
                </a:lnTo>
                <a:lnTo>
                  <a:pt x="10877" y="12143"/>
                </a:lnTo>
                <a:lnTo>
                  <a:pt x="10829" y="12118"/>
                </a:lnTo>
                <a:lnTo>
                  <a:pt x="10658" y="12045"/>
                </a:lnTo>
                <a:lnTo>
                  <a:pt x="10561" y="11997"/>
                </a:lnTo>
                <a:lnTo>
                  <a:pt x="10464" y="11972"/>
                </a:lnTo>
                <a:lnTo>
                  <a:pt x="10439" y="11997"/>
                </a:lnTo>
                <a:lnTo>
                  <a:pt x="10439" y="12045"/>
                </a:lnTo>
                <a:lnTo>
                  <a:pt x="10488" y="12118"/>
                </a:lnTo>
                <a:lnTo>
                  <a:pt x="10585" y="12191"/>
                </a:lnTo>
                <a:lnTo>
                  <a:pt x="10756" y="12313"/>
                </a:lnTo>
                <a:lnTo>
                  <a:pt x="10561" y="12654"/>
                </a:lnTo>
                <a:lnTo>
                  <a:pt x="10415" y="12629"/>
                </a:lnTo>
                <a:lnTo>
                  <a:pt x="10172" y="12629"/>
                </a:lnTo>
                <a:lnTo>
                  <a:pt x="10026" y="12654"/>
                </a:lnTo>
                <a:lnTo>
                  <a:pt x="10026" y="12678"/>
                </a:lnTo>
                <a:lnTo>
                  <a:pt x="10026" y="12702"/>
                </a:lnTo>
                <a:lnTo>
                  <a:pt x="10245" y="12800"/>
                </a:lnTo>
                <a:lnTo>
                  <a:pt x="10439" y="12897"/>
                </a:lnTo>
                <a:lnTo>
                  <a:pt x="10196" y="13384"/>
                </a:lnTo>
                <a:lnTo>
                  <a:pt x="9880" y="13384"/>
                </a:lnTo>
                <a:lnTo>
                  <a:pt x="9904" y="13432"/>
                </a:lnTo>
                <a:lnTo>
                  <a:pt x="10147" y="13505"/>
                </a:lnTo>
                <a:lnTo>
                  <a:pt x="10074" y="13700"/>
                </a:lnTo>
                <a:lnTo>
                  <a:pt x="10026" y="13895"/>
                </a:lnTo>
                <a:lnTo>
                  <a:pt x="9953" y="14284"/>
                </a:lnTo>
                <a:lnTo>
                  <a:pt x="9880" y="14673"/>
                </a:lnTo>
                <a:lnTo>
                  <a:pt x="9807" y="15087"/>
                </a:lnTo>
                <a:lnTo>
                  <a:pt x="9101" y="15111"/>
                </a:lnTo>
                <a:lnTo>
                  <a:pt x="9247" y="14673"/>
                </a:lnTo>
                <a:lnTo>
                  <a:pt x="9344" y="14235"/>
                </a:lnTo>
                <a:lnTo>
                  <a:pt x="9539" y="13359"/>
                </a:lnTo>
                <a:lnTo>
                  <a:pt x="9734" y="12459"/>
                </a:lnTo>
                <a:lnTo>
                  <a:pt x="9855" y="12021"/>
                </a:lnTo>
                <a:lnTo>
                  <a:pt x="9977" y="11583"/>
                </a:lnTo>
                <a:lnTo>
                  <a:pt x="10269" y="10659"/>
                </a:lnTo>
                <a:lnTo>
                  <a:pt x="10537" y="9734"/>
                </a:lnTo>
                <a:lnTo>
                  <a:pt x="10658" y="9320"/>
                </a:lnTo>
                <a:lnTo>
                  <a:pt x="10756" y="8858"/>
                </a:lnTo>
                <a:lnTo>
                  <a:pt x="10780" y="8639"/>
                </a:lnTo>
                <a:lnTo>
                  <a:pt x="10780" y="8396"/>
                </a:lnTo>
                <a:lnTo>
                  <a:pt x="10756" y="8177"/>
                </a:lnTo>
                <a:lnTo>
                  <a:pt x="10707" y="7958"/>
                </a:lnTo>
                <a:lnTo>
                  <a:pt x="10683" y="7933"/>
                </a:lnTo>
                <a:lnTo>
                  <a:pt x="10634" y="7933"/>
                </a:lnTo>
                <a:lnTo>
                  <a:pt x="10610" y="7958"/>
                </a:lnTo>
                <a:lnTo>
                  <a:pt x="10537" y="8177"/>
                </a:lnTo>
                <a:lnTo>
                  <a:pt x="10464" y="8420"/>
                </a:lnTo>
                <a:lnTo>
                  <a:pt x="10366" y="8882"/>
                </a:lnTo>
                <a:lnTo>
                  <a:pt x="10293" y="9369"/>
                </a:lnTo>
                <a:lnTo>
                  <a:pt x="10172" y="9831"/>
                </a:lnTo>
                <a:lnTo>
                  <a:pt x="9904" y="10756"/>
                </a:lnTo>
                <a:lnTo>
                  <a:pt x="9588" y="11656"/>
                </a:lnTo>
                <a:lnTo>
                  <a:pt x="9466" y="12094"/>
                </a:lnTo>
                <a:lnTo>
                  <a:pt x="9369" y="12532"/>
                </a:lnTo>
                <a:lnTo>
                  <a:pt x="9174" y="13384"/>
                </a:lnTo>
                <a:lnTo>
                  <a:pt x="8979" y="14260"/>
                </a:lnTo>
                <a:lnTo>
                  <a:pt x="8858" y="14698"/>
                </a:lnTo>
                <a:lnTo>
                  <a:pt x="8736" y="15111"/>
                </a:lnTo>
                <a:lnTo>
                  <a:pt x="8128" y="15136"/>
                </a:lnTo>
                <a:lnTo>
                  <a:pt x="7519" y="15087"/>
                </a:lnTo>
                <a:lnTo>
                  <a:pt x="7179" y="15063"/>
                </a:lnTo>
                <a:lnTo>
                  <a:pt x="7154" y="15038"/>
                </a:lnTo>
                <a:lnTo>
                  <a:pt x="7081" y="14698"/>
                </a:lnTo>
                <a:lnTo>
                  <a:pt x="7033" y="14357"/>
                </a:lnTo>
                <a:lnTo>
                  <a:pt x="6935" y="13651"/>
                </a:lnTo>
                <a:lnTo>
                  <a:pt x="6765" y="12605"/>
                </a:lnTo>
                <a:lnTo>
                  <a:pt x="6570" y="11583"/>
                </a:lnTo>
                <a:lnTo>
                  <a:pt x="6230" y="9880"/>
                </a:lnTo>
                <a:lnTo>
                  <a:pt x="6060" y="9028"/>
                </a:lnTo>
                <a:lnTo>
                  <a:pt x="5841" y="8177"/>
                </a:lnTo>
                <a:lnTo>
                  <a:pt x="5816" y="8152"/>
                </a:lnTo>
                <a:lnTo>
                  <a:pt x="5768" y="8128"/>
                </a:lnTo>
                <a:lnTo>
                  <a:pt x="5743" y="8128"/>
                </a:lnTo>
                <a:lnTo>
                  <a:pt x="5695" y="8152"/>
                </a:lnTo>
                <a:lnTo>
                  <a:pt x="5646" y="8298"/>
                </a:lnTo>
                <a:lnTo>
                  <a:pt x="5646" y="8420"/>
                </a:lnTo>
                <a:lnTo>
                  <a:pt x="5646" y="8542"/>
                </a:lnTo>
                <a:lnTo>
                  <a:pt x="5646" y="8663"/>
                </a:lnTo>
                <a:lnTo>
                  <a:pt x="5719" y="8931"/>
                </a:lnTo>
                <a:lnTo>
                  <a:pt x="5768" y="9199"/>
                </a:lnTo>
                <a:lnTo>
                  <a:pt x="5865" y="9734"/>
                </a:lnTo>
                <a:lnTo>
                  <a:pt x="5962" y="10245"/>
                </a:lnTo>
                <a:lnTo>
                  <a:pt x="6035" y="10780"/>
                </a:lnTo>
                <a:lnTo>
                  <a:pt x="6133" y="11316"/>
                </a:lnTo>
                <a:lnTo>
                  <a:pt x="6327" y="12337"/>
                </a:lnTo>
                <a:lnTo>
                  <a:pt x="6522" y="13384"/>
                </a:lnTo>
                <a:lnTo>
                  <a:pt x="6570" y="13773"/>
                </a:lnTo>
                <a:lnTo>
                  <a:pt x="6619" y="14211"/>
                </a:lnTo>
                <a:lnTo>
                  <a:pt x="6668" y="14625"/>
                </a:lnTo>
                <a:lnTo>
                  <a:pt x="6716" y="14819"/>
                </a:lnTo>
                <a:lnTo>
                  <a:pt x="6765" y="15014"/>
                </a:lnTo>
                <a:lnTo>
                  <a:pt x="6497" y="15038"/>
                </a:lnTo>
                <a:lnTo>
                  <a:pt x="6473" y="14625"/>
                </a:lnTo>
                <a:lnTo>
                  <a:pt x="6400" y="14235"/>
                </a:lnTo>
                <a:lnTo>
                  <a:pt x="6279" y="13846"/>
                </a:lnTo>
                <a:lnTo>
                  <a:pt x="6133" y="13481"/>
                </a:lnTo>
                <a:lnTo>
                  <a:pt x="5938" y="13116"/>
                </a:lnTo>
                <a:lnTo>
                  <a:pt x="5743" y="12775"/>
                </a:lnTo>
                <a:lnTo>
                  <a:pt x="5281" y="12070"/>
                </a:lnTo>
                <a:lnTo>
                  <a:pt x="4746" y="11267"/>
                </a:lnTo>
                <a:lnTo>
                  <a:pt x="4210" y="10415"/>
                </a:lnTo>
                <a:lnTo>
                  <a:pt x="3967" y="9977"/>
                </a:lnTo>
                <a:lnTo>
                  <a:pt x="3724" y="9539"/>
                </a:lnTo>
                <a:lnTo>
                  <a:pt x="3529" y="9077"/>
                </a:lnTo>
                <a:lnTo>
                  <a:pt x="3359" y="8615"/>
                </a:lnTo>
                <a:lnTo>
                  <a:pt x="3286" y="8396"/>
                </a:lnTo>
                <a:lnTo>
                  <a:pt x="3261" y="8152"/>
                </a:lnTo>
                <a:lnTo>
                  <a:pt x="3237" y="7909"/>
                </a:lnTo>
                <a:lnTo>
                  <a:pt x="3237" y="7666"/>
                </a:lnTo>
                <a:lnTo>
                  <a:pt x="3261" y="7155"/>
                </a:lnTo>
                <a:lnTo>
                  <a:pt x="3310" y="6668"/>
                </a:lnTo>
                <a:lnTo>
                  <a:pt x="3334" y="6376"/>
                </a:lnTo>
                <a:lnTo>
                  <a:pt x="3407" y="6108"/>
                </a:lnTo>
                <a:lnTo>
                  <a:pt x="3480" y="5841"/>
                </a:lnTo>
                <a:lnTo>
                  <a:pt x="3578" y="5597"/>
                </a:lnTo>
                <a:lnTo>
                  <a:pt x="3699" y="5354"/>
                </a:lnTo>
                <a:lnTo>
                  <a:pt x="3845" y="5111"/>
                </a:lnTo>
                <a:lnTo>
                  <a:pt x="4016" y="4892"/>
                </a:lnTo>
                <a:lnTo>
                  <a:pt x="4186" y="4673"/>
                </a:lnTo>
                <a:lnTo>
                  <a:pt x="4648" y="4162"/>
                </a:lnTo>
                <a:lnTo>
                  <a:pt x="5062" y="3748"/>
                </a:lnTo>
                <a:lnTo>
                  <a:pt x="5403" y="3432"/>
                </a:lnTo>
                <a:lnTo>
                  <a:pt x="5743" y="3189"/>
                </a:lnTo>
                <a:lnTo>
                  <a:pt x="6060" y="3018"/>
                </a:lnTo>
                <a:lnTo>
                  <a:pt x="6352" y="2872"/>
                </a:lnTo>
                <a:lnTo>
                  <a:pt x="6668" y="2775"/>
                </a:lnTo>
                <a:lnTo>
                  <a:pt x="6984" y="2702"/>
                </a:lnTo>
                <a:lnTo>
                  <a:pt x="7276" y="2653"/>
                </a:lnTo>
                <a:lnTo>
                  <a:pt x="7568" y="2629"/>
                </a:lnTo>
                <a:lnTo>
                  <a:pt x="7860" y="2605"/>
                </a:lnTo>
                <a:close/>
                <a:moveTo>
                  <a:pt x="6716" y="15525"/>
                </a:moveTo>
                <a:lnTo>
                  <a:pt x="6619" y="15720"/>
                </a:lnTo>
                <a:lnTo>
                  <a:pt x="6352" y="16158"/>
                </a:lnTo>
                <a:lnTo>
                  <a:pt x="6279" y="16109"/>
                </a:lnTo>
                <a:lnTo>
                  <a:pt x="6230" y="16060"/>
                </a:lnTo>
                <a:lnTo>
                  <a:pt x="6206" y="15963"/>
                </a:lnTo>
                <a:lnTo>
                  <a:pt x="6206" y="15866"/>
                </a:lnTo>
                <a:lnTo>
                  <a:pt x="6206" y="15768"/>
                </a:lnTo>
                <a:lnTo>
                  <a:pt x="6230" y="15695"/>
                </a:lnTo>
                <a:lnTo>
                  <a:pt x="6279" y="15598"/>
                </a:lnTo>
                <a:lnTo>
                  <a:pt x="6327" y="15549"/>
                </a:lnTo>
                <a:lnTo>
                  <a:pt x="6595" y="15525"/>
                </a:lnTo>
                <a:close/>
                <a:moveTo>
                  <a:pt x="6887" y="15525"/>
                </a:moveTo>
                <a:lnTo>
                  <a:pt x="7276" y="15549"/>
                </a:lnTo>
                <a:lnTo>
                  <a:pt x="7641" y="15598"/>
                </a:lnTo>
                <a:lnTo>
                  <a:pt x="8225" y="15647"/>
                </a:lnTo>
                <a:lnTo>
                  <a:pt x="8809" y="15671"/>
                </a:lnTo>
                <a:lnTo>
                  <a:pt x="8541" y="15963"/>
                </a:lnTo>
                <a:lnTo>
                  <a:pt x="8298" y="16255"/>
                </a:lnTo>
                <a:lnTo>
                  <a:pt x="7909" y="16231"/>
                </a:lnTo>
                <a:lnTo>
                  <a:pt x="8249" y="15744"/>
                </a:lnTo>
                <a:lnTo>
                  <a:pt x="8249" y="15720"/>
                </a:lnTo>
                <a:lnTo>
                  <a:pt x="8225" y="15695"/>
                </a:lnTo>
                <a:lnTo>
                  <a:pt x="8201" y="15671"/>
                </a:lnTo>
                <a:lnTo>
                  <a:pt x="8176" y="15695"/>
                </a:lnTo>
                <a:lnTo>
                  <a:pt x="7690" y="16231"/>
                </a:lnTo>
                <a:lnTo>
                  <a:pt x="7179" y="16182"/>
                </a:lnTo>
                <a:lnTo>
                  <a:pt x="7325" y="15939"/>
                </a:lnTo>
                <a:lnTo>
                  <a:pt x="7471" y="15671"/>
                </a:lnTo>
                <a:lnTo>
                  <a:pt x="7471" y="15647"/>
                </a:lnTo>
                <a:lnTo>
                  <a:pt x="7446" y="15622"/>
                </a:lnTo>
                <a:lnTo>
                  <a:pt x="7422" y="15647"/>
                </a:lnTo>
                <a:lnTo>
                  <a:pt x="7203" y="15890"/>
                </a:lnTo>
                <a:lnTo>
                  <a:pt x="6935" y="16182"/>
                </a:lnTo>
                <a:lnTo>
                  <a:pt x="6741" y="16206"/>
                </a:lnTo>
                <a:lnTo>
                  <a:pt x="6570" y="16255"/>
                </a:lnTo>
                <a:lnTo>
                  <a:pt x="6668" y="16060"/>
                </a:lnTo>
                <a:lnTo>
                  <a:pt x="6814" y="15817"/>
                </a:lnTo>
                <a:lnTo>
                  <a:pt x="6862" y="15671"/>
                </a:lnTo>
                <a:lnTo>
                  <a:pt x="6887" y="15525"/>
                </a:lnTo>
                <a:close/>
                <a:moveTo>
                  <a:pt x="9661" y="15622"/>
                </a:moveTo>
                <a:lnTo>
                  <a:pt x="9734" y="15671"/>
                </a:lnTo>
                <a:lnTo>
                  <a:pt x="9807" y="15695"/>
                </a:lnTo>
                <a:lnTo>
                  <a:pt x="9953" y="15695"/>
                </a:lnTo>
                <a:lnTo>
                  <a:pt x="9782" y="15793"/>
                </a:lnTo>
                <a:lnTo>
                  <a:pt x="9661" y="15939"/>
                </a:lnTo>
                <a:lnTo>
                  <a:pt x="9539" y="16085"/>
                </a:lnTo>
                <a:lnTo>
                  <a:pt x="9417" y="16279"/>
                </a:lnTo>
                <a:lnTo>
                  <a:pt x="9271" y="16279"/>
                </a:lnTo>
                <a:lnTo>
                  <a:pt x="9612" y="15817"/>
                </a:lnTo>
                <a:lnTo>
                  <a:pt x="9612" y="15793"/>
                </a:lnTo>
                <a:lnTo>
                  <a:pt x="9612" y="15768"/>
                </a:lnTo>
                <a:lnTo>
                  <a:pt x="9563" y="15768"/>
                </a:lnTo>
                <a:lnTo>
                  <a:pt x="9320" y="16012"/>
                </a:lnTo>
                <a:lnTo>
                  <a:pt x="9077" y="16255"/>
                </a:lnTo>
                <a:lnTo>
                  <a:pt x="8517" y="16255"/>
                </a:lnTo>
                <a:lnTo>
                  <a:pt x="8882" y="15720"/>
                </a:lnTo>
                <a:lnTo>
                  <a:pt x="8906" y="15695"/>
                </a:lnTo>
                <a:lnTo>
                  <a:pt x="8882" y="15671"/>
                </a:lnTo>
                <a:lnTo>
                  <a:pt x="9271" y="15671"/>
                </a:lnTo>
                <a:lnTo>
                  <a:pt x="9661" y="15622"/>
                </a:lnTo>
                <a:close/>
                <a:moveTo>
                  <a:pt x="10074" y="15768"/>
                </a:moveTo>
                <a:lnTo>
                  <a:pt x="10074" y="15841"/>
                </a:lnTo>
                <a:lnTo>
                  <a:pt x="10099" y="15939"/>
                </a:lnTo>
                <a:lnTo>
                  <a:pt x="10074" y="16060"/>
                </a:lnTo>
                <a:lnTo>
                  <a:pt x="10050" y="16182"/>
                </a:lnTo>
                <a:lnTo>
                  <a:pt x="9977" y="16304"/>
                </a:lnTo>
                <a:lnTo>
                  <a:pt x="9758" y="16279"/>
                </a:lnTo>
                <a:lnTo>
                  <a:pt x="9880" y="16012"/>
                </a:lnTo>
                <a:lnTo>
                  <a:pt x="9977" y="15890"/>
                </a:lnTo>
                <a:lnTo>
                  <a:pt x="10074" y="15768"/>
                </a:lnTo>
                <a:close/>
                <a:moveTo>
                  <a:pt x="6522" y="16571"/>
                </a:moveTo>
                <a:lnTo>
                  <a:pt x="6595" y="16620"/>
                </a:lnTo>
                <a:lnTo>
                  <a:pt x="6424" y="16888"/>
                </a:lnTo>
                <a:lnTo>
                  <a:pt x="6376" y="17034"/>
                </a:lnTo>
                <a:lnTo>
                  <a:pt x="6327" y="17180"/>
                </a:lnTo>
                <a:lnTo>
                  <a:pt x="6254" y="17082"/>
                </a:lnTo>
                <a:lnTo>
                  <a:pt x="6230" y="16985"/>
                </a:lnTo>
                <a:lnTo>
                  <a:pt x="6206" y="16912"/>
                </a:lnTo>
                <a:lnTo>
                  <a:pt x="6230" y="16815"/>
                </a:lnTo>
                <a:lnTo>
                  <a:pt x="6254" y="16839"/>
                </a:lnTo>
                <a:lnTo>
                  <a:pt x="6303" y="16839"/>
                </a:lnTo>
                <a:lnTo>
                  <a:pt x="6352" y="16815"/>
                </a:lnTo>
                <a:lnTo>
                  <a:pt x="6376" y="16766"/>
                </a:lnTo>
                <a:lnTo>
                  <a:pt x="6424" y="16596"/>
                </a:lnTo>
                <a:lnTo>
                  <a:pt x="6449" y="16596"/>
                </a:lnTo>
                <a:lnTo>
                  <a:pt x="6522" y="16571"/>
                </a:lnTo>
                <a:close/>
                <a:moveTo>
                  <a:pt x="7884" y="16693"/>
                </a:moveTo>
                <a:lnTo>
                  <a:pt x="7957" y="16717"/>
                </a:lnTo>
                <a:lnTo>
                  <a:pt x="7787" y="16985"/>
                </a:lnTo>
                <a:lnTo>
                  <a:pt x="7617" y="17253"/>
                </a:lnTo>
                <a:lnTo>
                  <a:pt x="7592" y="17326"/>
                </a:lnTo>
                <a:lnTo>
                  <a:pt x="7300" y="17326"/>
                </a:lnTo>
                <a:lnTo>
                  <a:pt x="7398" y="17107"/>
                </a:lnTo>
                <a:lnTo>
                  <a:pt x="7519" y="16888"/>
                </a:lnTo>
                <a:lnTo>
                  <a:pt x="7617" y="16717"/>
                </a:lnTo>
                <a:lnTo>
                  <a:pt x="7884" y="16693"/>
                </a:lnTo>
                <a:close/>
                <a:moveTo>
                  <a:pt x="8225" y="16717"/>
                </a:moveTo>
                <a:lnTo>
                  <a:pt x="8736" y="16742"/>
                </a:lnTo>
                <a:lnTo>
                  <a:pt x="8541" y="17034"/>
                </a:lnTo>
                <a:lnTo>
                  <a:pt x="8371" y="17326"/>
                </a:lnTo>
                <a:lnTo>
                  <a:pt x="7909" y="17326"/>
                </a:lnTo>
                <a:lnTo>
                  <a:pt x="7933" y="17277"/>
                </a:lnTo>
                <a:lnTo>
                  <a:pt x="8225" y="16717"/>
                </a:lnTo>
                <a:close/>
                <a:moveTo>
                  <a:pt x="9223" y="16742"/>
                </a:moveTo>
                <a:lnTo>
                  <a:pt x="8979" y="17350"/>
                </a:lnTo>
                <a:lnTo>
                  <a:pt x="8663" y="17350"/>
                </a:lnTo>
                <a:lnTo>
                  <a:pt x="8979" y="16742"/>
                </a:lnTo>
                <a:close/>
                <a:moveTo>
                  <a:pt x="9928" y="16742"/>
                </a:moveTo>
                <a:lnTo>
                  <a:pt x="9661" y="17253"/>
                </a:lnTo>
                <a:lnTo>
                  <a:pt x="9612" y="17350"/>
                </a:lnTo>
                <a:lnTo>
                  <a:pt x="9320" y="17350"/>
                </a:lnTo>
                <a:lnTo>
                  <a:pt x="9563" y="16742"/>
                </a:lnTo>
                <a:close/>
                <a:moveTo>
                  <a:pt x="10147" y="16839"/>
                </a:moveTo>
                <a:lnTo>
                  <a:pt x="10220" y="16961"/>
                </a:lnTo>
                <a:lnTo>
                  <a:pt x="10245" y="17107"/>
                </a:lnTo>
                <a:lnTo>
                  <a:pt x="10220" y="17228"/>
                </a:lnTo>
                <a:lnTo>
                  <a:pt x="10147" y="17350"/>
                </a:lnTo>
                <a:lnTo>
                  <a:pt x="9928" y="17350"/>
                </a:lnTo>
                <a:lnTo>
                  <a:pt x="9953" y="17277"/>
                </a:lnTo>
                <a:lnTo>
                  <a:pt x="10050" y="17082"/>
                </a:lnTo>
                <a:lnTo>
                  <a:pt x="10147" y="16839"/>
                </a:lnTo>
                <a:close/>
                <a:moveTo>
                  <a:pt x="6862" y="16693"/>
                </a:moveTo>
                <a:lnTo>
                  <a:pt x="7081" y="16717"/>
                </a:lnTo>
                <a:lnTo>
                  <a:pt x="7300" y="16717"/>
                </a:lnTo>
                <a:lnTo>
                  <a:pt x="7106" y="17009"/>
                </a:lnTo>
                <a:lnTo>
                  <a:pt x="6935" y="17326"/>
                </a:lnTo>
                <a:lnTo>
                  <a:pt x="6741" y="17350"/>
                </a:lnTo>
                <a:lnTo>
                  <a:pt x="6570" y="17399"/>
                </a:lnTo>
                <a:lnTo>
                  <a:pt x="6619" y="17204"/>
                </a:lnTo>
                <a:lnTo>
                  <a:pt x="6692" y="17034"/>
                </a:lnTo>
                <a:lnTo>
                  <a:pt x="6862" y="16693"/>
                </a:lnTo>
                <a:close/>
                <a:moveTo>
                  <a:pt x="6473" y="17618"/>
                </a:moveTo>
                <a:lnTo>
                  <a:pt x="6643" y="17691"/>
                </a:lnTo>
                <a:lnTo>
                  <a:pt x="6814" y="17715"/>
                </a:lnTo>
                <a:lnTo>
                  <a:pt x="6789" y="17910"/>
                </a:lnTo>
                <a:lnTo>
                  <a:pt x="6765" y="18080"/>
                </a:lnTo>
                <a:lnTo>
                  <a:pt x="6643" y="17983"/>
                </a:lnTo>
                <a:lnTo>
                  <a:pt x="6546" y="17861"/>
                </a:lnTo>
                <a:lnTo>
                  <a:pt x="6352" y="17642"/>
                </a:lnTo>
                <a:lnTo>
                  <a:pt x="6376" y="17618"/>
                </a:lnTo>
                <a:lnTo>
                  <a:pt x="6424" y="17642"/>
                </a:lnTo>
                <a:lnTo>
                  <a:pt x="6473" y="17618"/>
                </a:lnTo>
                <a:close/>
                <a:moveTo>
                  <a:pt x="7398" y="17739"/>
                </a:moveTo>
                <a:lnTo>
                  <a:pt x="7300" y="18031"/>
                </a:lnTo>
                <a:lnTo>
                  <a:pt x="7252" y="18177"/>
                </a:lnTo>
                <a:lnTo>
                  <a:pt x="7252" y="18299"/>
                </a:lnTo>
                <a:lnTo>
                  <a:pt x="7008" y="18202"/>
                </a:lnTo>
                <a:lnTo>
                  <a:pt x="7154" y="17739"/>
                </a:lnTo>
                <a:close/>
                <a:moveTo>
                  <a:pt x="8833" y="17715"/>
                </a:moveTo>
                <a:lnTo>
                  <a:pt x="8785" y="17837"/>
                </a:lnTo>
                <a:lnTo>
                  <a:pt x="8736" y="17983"/>
                </a:lnTo>
                <a:lnTo>
                  <a:pt x="8712" y="18104"/>
                </a:lnTo>
                <a:lnTo>
                  <a:pt x="8736" y="18153"/>
                </a:lnTo>
                <a:lnTo>
                  <a:pt x="8736" y="18202"/>
                </a:lnTo>
                <a:lnTo>
                  <a:pt x="8809" y="18250"/>
                </a:lnTo>
                <a:lnTo>
                  <a:pt x="8882" y="18250"/>
                </a:lnTo>
                <a:lnTo>
                  <a:pt x="8931" y="18226"/>
                </a:lnTo>
                <a:lnTo>
                  <a:pt x="9004" y="18153"/>
                </a:lnTo>
                <a:lnTo>
                  <a:pt x="9125" y="17958"/>
                </a:lnTo>
                <a:lnTo>
                  <a:pt x="9198" y="17739"/>
                </a:lnTo>
                <a:lnTo>
                  <a:pt x="9393" y="17739"/>
                </a:lnTo>
                <a:lnTo>
                  <a:pt x="9369" y="17861"/>
                </a:lnTo>
                <a:lnTo>
                  <a:pt x="9369" y="18007"/>
                </a:lnTo>
                <a:lnTo>
                  <a:pt x="9125" y="18153"/>
                </a:lnTo>
                <a:lnTo>
                  <a:pt x="8833" y="18275"/>
                </a:lnTo>
                <a:lnTo>
                  <a:pt x="8566" y="18372"/>
                </a:lnTo>
                <a:lnTo>
                  <a:pt x="8249" y="18421"/>
                </a:lnTo>
                <a:lnTo>
                  <a:pt x="8274" y="18275"/>
                </a:lnTo>
                <a:lnTo>
                  <a:pt x="8371" y="17983"/>
                </a:lnTo>
                <a:lnTo>
                  <a:pt x="8468" y="17715"/>
                </a:lnTo>
                <a:close/>
                <a:moveTo>
                  <a:pt x="8176" y="17715"/>
                </a:moveTo>
                <a:lnTo>
                  <a:pt x="8030" y="18056"/>
                </a:lnTo>
                <a:lnTo>
                  <a:pt x="7957" y="18250"/>
                </a:lnTo>
                <a:lnTo>
                  <a:pt x="7933" y="18445"/>
                </a:lnTo>
                <a:lnTo>
                  <a:pt x="7738" y="18421"/>
                </a:lnTo>
                <a:lnTo>
                  <a:pt x="7568" y="18396"/>
                </a:lnTo>
                <a:lnTo>
                  <a:pt x="7568" y="18226"/>
                </a:lnTo>
                <a:lnTo>
                  <a:pt x="7641" y="17983"/>
                </a:lnTo>
                <a:lnTo>
                  <a:pt x="7738" y="17715"/>
                </a:lnTo>
                <a:close/>
                <a:moveTo>
                  <a:pt x="8128" y="2094"/>
                </a:moveTo>
                <a:lnTo>
                  <a:pt x="7714" y="2142"/>
                </a:lnTo>
                <a:lnTo>
                  <a:pt x="7325" y="2191"/>
                </a:lnTo>
                <a:lnTo>
                  <a:pt x="6935" y="2264"/>
                </a:lnTo>
                <a:lnTo>
                  <a:pt x="6546" y="2386"/>
                </a:lnTo>
                <a:lnTo>
                  <a:pt x="6181" y="2507"/>
                </a:lnTo>
                <a:lnTo>
                  <a:pt x="5841" y="2653"/>
                </a:lnTo>
                <a:lnTo>
                  <a:pt x="5500" y="2824"/>
                </a:lnTo>
                <a:lnTo>
                  <a:pt x="5184" y="3018"/>
                </a:lnTo>
                <a:lnTo>
                  <a:pt x="4892" y="3237"/>
                </a:lnTo>
                <a:lnTo>
                  <a:pt x="4551" y="3554"/>
                </a:lnTo>
                <a:lnTo>
                  <a:pt x="4210" y="3918"/>
                </a:lnTo>
                <a:lnTo>
                  <a:pt x="3918" y="4332"/>
                </a:lnTo>
                <a:lnTo>
                  <a:pt x="3626" y="4746"/>
                </a:lnTo>
                <a:lnTo>
                  <a:pt x="3383" y="5159"/>
                </a:lnTo>
                <a:lnTo>
                  <a:pt x="3164" y="5549"/>
                </a:lnTo>
                <a:lnTo>
                  <a:pt x="3018" y="5889"/>
                </a:lnTo>
                <a:lnTo>
                  <a:pt x="2921" y="6157"/>
                </a:lnTo>
                <a:lnTo>
                  <a:pt x="2823" y="6595"/>
                </a:lnTo>
                <a:lnTo>
                  <a:pt x="2775" y="7057"/>
                </a:lnTo>
                <a:lnTo>
                  <a:pt x="2750" y="7495"/>
                </a:lnTo>
                <a:lnTo>
                  <a:pt x="2775" y="7958"/>
                </a:lnTo>
                <a:lnTo>
                  <a:pt x="2823" y="8396"/>
                </a:lnTo>
                <a:lnTo>
                  <a:pt x="2921" y="8834"/>
                </a:lnTo>
                <a:lnTo>
                  <a:pt x="3067" y="9272"/>
                </a:lnTo>
                <a:lnTo>
                  <a:pt x="3237" y="9685"/>
                </a:lnTo>
                <a:lnTo>
                  <a:pt x="3602" y="10367"/>
                </a:lnTo>
                <a:lnTo>
                  <a:pt x="3991" y="11024"/>
                </a:lnTo>
                <a:lnTo>
                  <a:pt x="4843" y="12337"/>
                </a:lnTo>
                <a:lnTo>
                  <a:pt x="5281" y="13019"/>
                </a:lnTo>
                <a:lnTo>
                  <a:pt x="5476" y="13384"/>
                </a:lnTo>
                <a:lnTo>
                  <a:pt x="5646" y="13724"/>
                </a:lnTo>
                <a:lnTo>
                  <a:pt x="5792" y="14089"/>
                </a:lnTo>
                <a:lnTo>
                  <a:pt x="5914" y="14454"/>
                </a:lnTo>
                <a:lnTo>
                  <a:pt x="5987" y="14844"/>
                </a:lnTo>
                <a:lnTo>
                  <a:pt x="5987" y="15282"/>
                </a:lnTo>
                <a:lnTo>
                  <a:pt x="5962" y="15379"/>
                </a:lnTo>
                <a:lnTo>
                  <a:pt x="5962" y="15428"/>
                </a:lnTo>
                <a:lnTo>
                  <a:pt x="5889" y="15525"/>
                </a:lnTo>
                <a:lnTo>
                  <a:pt x="5841" y="15647"/>
                </a:lnTo>
                <a:lnTo>
                  <a:pt x="5816" y="15768"/>
                </a:lnTo>
                <a:lnTo>
                  <a:pt x="5792" y="15914"/>
                </a:lnTo>
                <a:lnTo>
                  <a:pt x="5816" y="16036"/>
                </a:lnTo>
                <a:lnTo>
                  <a:pt x="5841" y="16158"/>
                </a:lnTo>
                <a:lnTo>
                  <a:pt x="5889" y="16279"/>
                </a:lnTo>
                <a:lnTo>
                  <a:pt x="5962" y="16377"/>
                </a:lnTo>
                <a:lnTo>
                  <a:pt x="5865" y="16474"/>
                </a:lnTo>
                <a:lnTo>
                  <a:pt x="5792" y="16620"/>
                </a:lnTo>
                <a:lnTo>
                  <a:pt x="5768" y="16766"/>
                </a:lnTo>
                <a:lnTo>
                  <a:pt x="5768" y="16912"/>
                </a:lnTo>
                <a:lnTo>
                  <a:pt x="5768" y="17058"/>
                </a:lnTo>
                <a:lnTo>
                  <a:pt x="5816" y="17204"/>
                </a:lnTo>
                <a:lnTo>
                  <a:pt x="5889" y="17350"/>
                </a:lnTo>
                <a:lnTo>
                  <a:pt x="5987" y="17472"/>
                </a:lnTo>
                <a:lnTo>
                  <a:pt x="5962" y="17496"/>
                </a:lnTo>
                <a:lnTo>
                  <a:pt x="5914" y="17618"/>
                </a:lnTo>
                <a:lnTo>
                  <a:pt x="5914" y="17715"/>
                </a:lnTo>
                <a:lnTo>
                  <a:pt x="5938" y="17837"/>
                </a:lnTo>
                <a:lnTo>
                  <a:pt x="5987" y="17934"/>
                </a:lnTo>
                <a:lnTo>
                  <a:pt x="6133" y="18129"/>
                </a:lnTo>
                <a:lnTo>
                  <a:pt x="6303" y="18299"/>
                </a:lnTo>
                <a:lnTo>
                  <a:pt x="6424" y="18421"/>
                </a:lnTo>
                <a:lnTo>
                  <a:pt x="6570" y="18518"/>
                </a:lnTo>
                <a:lnTo>
                  <a:pt x="6862" y="18688"/>
                </a:lnTo>
                <a:lnTo>
                  <a:pt x="7179" y="18810"/>
                </a:lnTo>
                <a:lnTo>
                  <a:pt x="7495" y="18859"/>
                </a:lnTo>
                <a:lnTo>
                  <a:pt x="7738" y="18883"/>
                </a:lnTo>
                <a:lnTo>
                  <a:pt x="7982" y="18883"/>
                </a:lnTo>
                <a:lnTo>
                  <a:pt x="8030" y="18956"/>
                </a:lnTo>
                <a:lnTo>
                  <a:pt x="8079" y="18980"/>
                </a:lnTo>
                <a:lnTo>
                  <a:pt x="8128" y="18980"/>
                </a:lnTo>
                <a:lnTo>
                  <a:pt x="8176" y="18956"/>
                </a:lnTo>
                <a:lnTo>
                  <a:pt x="8201" y="18907"/>
                </a:lnTo>
                <a:lnTo>
                  <a:pt x="8201" y="18883"/>
                </a:lnTo>
                <a:lnTo>
                  <a:pt x="8493" y="18834"/>
                </a:lnTo>
                <a:lnTo>
                  <a:pt x="8785" y="18761"/>
                </a:lnTo>
                <a:lnTo>
                  <a:pt x="9052" y="18664"/>
                </a:lnTo>
                <a:lnTo>
                  <a:pt x="9320" y="18542"/>
                </a:lnTo>
                <a:lnTo>
                  <a:pt x="9563" y="18396"/>
                </a:lnTo>
                <a:lnTo>
                  <a:pt x="9807" y="18226"/>
                </a:lnTo>
                <a:lnTo>
                  <a:pt x="10050" y="18056"/>
                </a:lnTo>
                <a:lnTo>
                  <a:pt x="10269" y="17837"/>
                </a:lnTo>
                <a:lnTo>
                  <a:pt x="10318" y="17764"/>
                </a:lnTo>
                <a:lnTo>
                  <a:pt x="10342" y="17691"/>
                </a:lnTo>
                <a:lnTo>
                  <a:pt x="10464" y="17593"/>
                </a:lnTo>
                <a:lnTo>
                  <a:pt x="10537" y="17447"/>
                </a:lnTo>
                <a:lnTo>
                  <a:pt x="10585" y="17301"/>
                </a:lnTo>
                <a:lnTo>
                  <a:pt x="10634" y="17107"/>
                </a:lnTo>
                <a:lnTo>
                  <a:pt x="10634" y="16936"/>
                </a:lnTo>
                <a:lnTo>
                  <a:pt x="10585" y="16742"/>
                </a:lnTo>
                <a:lnTo>
                  <a:pt x="10512" y="16596"/>
                </a:lnTo>
                <a:lnTo>
                  <a:pt x="10391" y="16474"/>
                </a:lnTo>
                <a:lnTo>
                  <a:pt x="10488" y="16255"/>
                </a:lnTo>
                <a:lnTo>
                  <a:pt x="10537" y="16036"/>
                </a:lnTo>
                <a:lnTo>
                  <a:pt x="10537" y="15817"/>
                </a:lnTo>
                <a:lnTo>
                  <a:pt x="10488" y="15574"/>
                </a:lnTo>
                <a:lnTo>
                  <a:pt x="10415" y="15476"/>
                </a:lnTo>
                <a:lnTo>
                  <a:pt x="10342" y="15379"/>
                </a:lnTo>
                <a:lnTo>
                  <a:pt x="10342" y="15306"/>
                </a:lnTo>
                <a:lnTo>
                  <a:pt x="10415" y="14965"/>
                </a:lnTo>
                <a:lnTo>
                  <a:pt x="10464" y="14625"/>
                </a:lnTo>
                <a:lnTo>
                  <a:pt x="10512" y="14284"/>
                </a:lnTo>
                <a:lnTo>
                  <a:pt x="10585" y="13943"/>
                </a:lnTo>
                <a:lnTo>
                  <a:pt x="10658" y="13700"/>
                </a:lnTo>
                <a:lnTo>
                  <a:pt x="10756" y="13457"/>
                </a:lnTo>
                <a:lnTo>
                  <a:pt x="10999" y="12994"/>
                </a:lnTo>
                <a:lnTo>
                  <a:pt x="11023" y="12970"/>
                </a:lnTo>
                <a:lnTo>
                  <a:pt x="11023" y="12946"/>
                </a:lnTo>
                <a:lnTo>
                  <a:pt x="11340" y="12459"/>
                </a:lnTo>
                <a:lnTo>
                  <a:pt x="11632" y="11972"/>
                </a:lnTo>
                <a:lnTo>
                  <a:pt x="12191" y="11194"/>
                </a:lnTo>
                <a:lnTo>
                  <a:pt x="12483" y="10780"/>
                </a:lnTo>
                <a:lnTo>
                  <a:pt x="12751" y="10367"/>
                </a:lnTo>
                <a:lnTo>
                  <a:pt x="12994" y="9953"/>
                </a:lnTo>
                <a:lnTo>
                  <a:pt x="13213" y="9515"/>
                </a:lnTo>
                <a:lnTo>
                  <a:pt x="13384" y="9053"/>
                </a:lnTo>
                <a:lnTo>
                  <a:pt x="13457" y="8809"/>
                </a:lnTo>
                <a:lnTo>
                  <a:pt x="13505" y="8590"/>
                </a:lnTo>
                <a:lnTo>
                  <a:pt x="13554" y="8152"/>
                </a:lnTo>
                <a:lnTo>
                  <a:pt x="13554" y="7714"/>
                </a:lnTo>
                <a:lnTo>
                  <a:pt x="13505" y="7276"/>
                </a:lnTo>
                <a:lnTo>
                  <a:pt x="13432" y="6838"/>
                </a:lnTo>
                <a:lnTo>
                  <a:pt x="13335" y="6400"/>
                </a:lnTo>
                <a:lnTo>
                  <a:pt x="13213" y="5962"/>
                </a:lnTo>
                <a:lnTo>
                  <a:pt x="12946" y="5135"/>
                </a:lnTo>
                <a:lnTo>
                  <a:pt x="12800" y="4770"/>
                </a:lnTo>
                <a:lnTo>
                  <a:pt x="12605" y="4429"/>
                </a:lnTo>
                <a:lnTo>
                  <a:pt x="12386" y="4113"/>
                </a:lnTo>
                <a:lnTo>
                  <a:pt x="12143" y="3797"/>
                </a:lnTo>
                <a:lnTo>
                  <a:pt x="12143" y="3773"/>
                </a:lnTo>
                <a:lnTo>
                  <a:pt x="12094" y="3675"/>
                </a:lnTo>
                <a:lnTo>
                  <a:pt x="12021" y="3602"/>
                </a:lnTo>
                <a:lnTo>
                  <a:pt x="11948" y="3554"/>
                </a:lnTo>
                <a:lnTo>
                  <a:pt x="11851" y="3505"/>
                </a:lnTo>
                <a:lnTo>
                  <a:pt x="11607" y="3286"/>
                </a:lnTo>
                <a:lnTo>
                  <a:pt x="11340" y="3091"/>
                </a:lnTo>
                <a:lnTo>
                  <a:pt x="11072" y="2897"/>
                </a:lnTo>
                <a:lnTo>
                  <a:pt x="10804" y="2726"/>
                </a:lnTo>
                <a:lnTo>
                  <a:pt x="10464" y="2556"/>
                </a:lnTo>
                <a:lnTo>
                  <a:pt x="10099" y="2386"/>
                </a:lnTo>
                <a:lnTo>
                  <a:pt x="9709" y="2264"/>
                </a:lnTo>
                <a:lnTo>
                  <a:pt x="9320" y="2191"/>
                </a:lnTo>
                <a:lnTo>
                  <a:pt x="8931" y="2142"/>
                </a:lnTo>
                <a:lnTo>
                  <a:pt x="8517" y="2094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20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2" name="Google Shape;88;p16">
            <a:extLst>
              <a:ext uri="{FF2B5EF4-FFF2-40B4-BE49-F238E27FC236}">
                <a16:creationId xmlns:a16="http://schemas.microsoft.com/office/drawing/2014/main" id="{889D9D3C-6555-AD23-7C4E-0DE8A6F872BC}"/>
              </a:ext>
            </a:extLst>
          </p:cNvPr>
          <p:cNvSpPr txBox="1">
            <a:spLocks/>
          </p:cNvSpPr>
          <p:nvPr/>
        </p:nvSpPr>
        <p:spPr>
          <a:xfrm>
            <a:off x="1167200" y="1226350"/>
            <a:ext cx="7465812" cy="304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nos"/>
              <a:buChar char="◈"/>
              <a:defRPr sz="3000" b="0" i="0" u="none" strike="noStrike" cap="none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nos"/>
              <a:buChar char="◆"/>
              <a:defRPr sz="2400" b="0" i="0" u="none" strike="noStrike" cap="none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nos"/>
              <a:buChar char="◇"/>
              <a:defRPr sz="2400" b="0" i="0" u="none" strike="noStrike" cap="none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nos"/>
              <a:buChar char="⬥"/>
              <a:defRPr sz="1800" b="0" i="0" u="none" strike="noStrike" cap="none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nos"/>
              <a:buChar char="⬦"/>
              <a:defRPr sz="1800" b="0" i="0" u="none" strike="noStrike" cap="none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nos"/>
              <a:buChar char="⬦"/>
              <a:defRPr sz="1800" b="0" i="0" u="none" strike="noStrike" cap="none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nos"/>
              <a:buChar char="⬦"/>
              <a:defRPr sz="1800" b="0" i="0" u="none" strike="noStrike" cap="none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nos"/>
              <a:buChar char="⬦"/>
              <a:defRPr sz="1800" b="0" i="0" u="none" strike="noStrike" cap="none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nos"/>
              <a:buChar char="⬦"/>
              <a:defRPr sz="1800" b="0" i="0" u="none" strike="noStrike" cap="none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9pPr>
          </a:lstStyle>
          <a:p>
            <a:pPr indent="-406400">
              <a:buSzPts val="2800"/>
            </a:pPr>
            <a:r>
              <a:rPr lang="en-GB" sz="2800" dirty="0"/>
              <a:t>Generate story adventures using AI</a:t>
            </a:r>
          </a:p>
          <a:p>
            <a:pPr indent="-406400">
              <a:buSzPts val="2800"/>
            </a:pPr>
            <a:r>
              <a:rPr lang="en-GB" sz="2800" dirty="0"/>
              <a:t>Six core gameplay mechanics to provide meaningful interaction with the AI-generated story.</a:t>
            </a:r>
          </a:p>
          <a:p>
            <a:pPr indent="-406400">
              <a:buSzPts val="2800"/>
            </a:pPr>
            <a:r>
              <a:rPr lang="en-GB" sz="2800" dirty="0"/>
              <a:t>Dynamic game world that change based on each page.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1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135" name="Google Shape;135;p21"/>
          <p:cNvSpPr txBox="1">
            <a:spLocks noGrp="1"/>
          </p:cNvSpPr>
          <p:nvPr>
            <p:ph type="title" idx="4294967295"/>
          </p:nvPr>
        </p:nvSpPr>
        <p:spPr>
          <a:xfrm>
            <a:off x="2177700" y="743150"/>
            <a:ext cx="4788600" cy="69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100" dirty="0"/>
              <a:t>Technologies</a:t>
            </a:r>
          </a:p>
        </p:txBody>
      </p:sp>
      <p:sp>
        <p:nvSpPr>
          <p:cNvPr id="136" name="Google Shape;136;p21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140" name="Google Shape;140;p21"/>
          <p:cNvSpPr txBox="1">
            <a:spLocks noGrp="1"/>
          </p:cNvSpPr>
          <p:nvPr>
            <p:ph type="body" idx="4294967295"/>
          </p:nvPr>
        </p:nvSpPr>
        <p:spPr>
          <a:xfrm>
            <a:off x="1251344" y="1158900"/>
            <a:ext cx="7196706" cy="28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7350" algn="l" rtl="0">
              <a:spcBef>
                <a:spcPts val="600"/>
              </a:spcBef>
              <a:spcAft>
                <a:spcPts val="0"/>
              </a:spcAft>
              <a:buSzPts val="2500"/>
              <a:buChar char="◈"/>
            </a:pPr>
            <a:r>
              <a:rPr lang="en-GB" sz="2800" dirty="0"/>
              <a:t>Custom AI Model Integration</a:t>
            </a:r>
            <a:endParaRPr lang="en-US" sz="1800" dirty="0"/>
          </a:p>
          <a:p>
            <a:pPr marL="457200" lvl="0" indent="-387350" algn="l" rtl="0">
              <a:spcBef>
                <a:spcPts val="600"/>
              </a:spcBef>
              <a:spcAft>
                <a:spcPts val="0"/>
              </a:spcAft>
              <a:buSzPts val="2500"/>
              <a:buChar char="◈"/>
            </a:pPr>
            <a:r>
              <a:rPr lang="en-GB" sz="2800" dirty="0"/>
              <a:t>RAKE Keyword Extraction Algorithm</a:t>
            </a:r>
            <a:endParaRPr sz="2800" dirty="0"/>
          </a:p>
        </p:txBody>
      </p:sp>
      <p:sp>
        <p:nvSpPr>
          <p:cNvPr id="7" name="Google Shape;159;p23">
            <a:extLst>
              <a:ext uri="{FF2B5EF4-FFF2-40B4-BE49-F238E27FC236}">
                <a16:creationId xmlns:a16="http://schemas.microsoft.com/office/drawing/2014/main" id="{24929661-378F-41EB-B095-4388BF4AA2A7}"/>
              </a:ext>
            </a:extLst>
          </p:cNvPr>
          <p:cNvSpPr/>
          <p:nvPr/>
        </p:nvSpPr>
        <p:spPr>
          <a:xfrm>
            <a:off x="1410992" y="743161"/>
            <a:ext cx="712180" cy="595033"/>
          </a:xfrm>
          <a:custGeom>
            <a:avLst/>
            <a:gdLst/>
            <a:ahLst/>
            <a:cxnLst/>
            <a:rect l="l" t="t" r="r" b="b"/>
            <a:pathLst>
              <a:path w="22532" h="18226" extrusionOk="0">
                <a:moveTo>
                  <a:pt x="7640" y="5499"/>
                </a:moveTo>
                <a:lnTo>
                  <a:pt x="7859" y="5524"/>
                </a:lnTo>
                <a:lnTo>
                  <a:pt x="8078" y="5572"/>
                </a:lnTo>
                <a:lnTo>
                  <a:pt x="8297" y="5645"/>
                </a:lnTo>
                <a:lnTo>
                  <a:pt x="8492" y="5743"/>
                </a:lnTo>
                <a:lnTo>
                  <a:pt x="8662" y="5840"/>
                </a:lnTo>
                <a:lnTo>
                  <a:pt x="8833" y="5986"/>
                </a:lnTo>
                <a:lnTo>
                  <a:pt x="9003" y="6132"/>
                </a:lnTo>
                <a:lnTo>
                  <a:pt x="9125" y="6302"/>
                </a:lnTo>
                <a:lnTo>
                  <a:pt x="9246" y="6473"/>
                </a:lnTo>
                <a:lnTo>
                  <a:pt x="9344" y="6667"/>
                </a:lnTo>
                <a:lnTo>
                  <a:pt x="9417" y="6862"/>
                </a:lnTo>
                <a:lnTo>
                  <a:pt x="9465" y="7081"/>
                </a:lnTo>
                <a:lnTo>
                  <a:pt x="9490" y="7300"/>
                </a:lnTo>
                <a:lnTo>
                  <a:pt x="9514" y="7543"/>
                </a:lnTo>
                <a:lnTo>
                  <a:pt x="9490" y="7762"/>
                </a:lnTo>
                <a:lnTo>
                  <a:pt x="9441" y="7932"/>
                </a:lnTo>
                <a:lnTo>
                  <a:pt x="9392" y="8103"/>
                </a:lnTo>
                <a:lnTo>
                  <a:pt x="9319" y="8249"/>
                </a:lnTo>
                <a:lnTo>
                  <a:pt x="9246" y="8419"/>
                </a:lnTo>
                <a:lnTo>
                  <a:pt x="9149" y="8541"/>
                </a:lnTo>
                <a:lnTo>
                  <a:pt x="9027" y="8687"/>
                </a:lnTo>
                <a:lnTo>
                  <a:pt x="8784" y="8906"/>
                </a:lnTo>
                <a:lnTo>
                  <a:pt x="8516" y="9100"/>
                </a:lnTo>
                <a:lnTo>
                  <a:pt x="8200" y="9246"/>
                </a:lnTo>
                <a:lnTo>
                  <a:pt x="7884" y="9368"/>
                </a:lnTo>
                <a:lnTo>
                  <a:pt x="7543" y="9417"/>
                </a:lnTo>
                <a:lnTo>
                  <a:pt x="7348" y="9441"/>
                </a:lnTo>
                <a:lnTo>
                  <a:pt x="7178" y="9441"/>
                </a:lnTo>
                <a:lnTo>
                  <a:pt x="6984" y="9417"/>
                </a:lnTo>
                <a:lnTo>
                  <a:pt x="6789" y="9368"/>
                </a:lnTo>
                <a:lnTo>
                  <a:pt x="6619" y="9295"/>
                </a:lnTo>
                <a:lnTo>
                  <a:pt x="6448" y="9222"/>
                </a:lnTo>
                <a:lnTo>
                  <a:pt x="6278" y="9149"/>
                </a:lnTo>
                <a:lnTo>
                  <a:pt x="6132" y="9027"/>
                </a:lnTo>
                <a:lnTo>
                  <a:pt x="5986" y="8930"/>
                </a:lnTo>
                <a:lnTo>
                  <a:pt x="5840" y="8784"/>
                </a:lnTo>
                <a:lnTo>
                  <a:pt x="5718" y="8638"/>
                </a:lnTo>
                <a:lnTo>
                  <a:pt x="5621" y="8492"/>
                </a:lnTo>
                <a:lnTo>
                  <a:pt x="5524" y="8322"/>
                </a:lnTo>
                <a:lnTo>
                  <a:pt x="5451" y="8151"/>
                </a:lnTo>
                <a:lnTo>
                  <a:pt x="5402" y="7981"/>
                </a:lnTo>
                <a:lnTo>
                  <a:pt x="5378" y="7786"/>
                </a:lnTo>
                <a:lnTo>
                  <a:pt x="5378" y="7543"/>
                </a:lnTo>
                <a:lnTo>
                  <a:pt x="5402" y="7324"/>
                </a:lnTo>
                <a:lnTo>
                  <a:pt x="5451" y="7130"/>
                </a:lnTo>
                <a:lnTo>
                  <a:pt x="5524" y="6911"/>
                </a:lnTo>
                <a:lnTo>
                  <a:pt x="5621" y="6716"/>
                </a:lnTo>
                <a:lnTo>
                  <a:pt x="5743" y="6521"/>
                </a:lnTo>
                <a:lnTo>
                  <a:pt x="5889" y="6351"/>
                </a:lnTo>
                <a:lnTo>
                  <a:pt x="6035" y="6181"/>
                </a:lnTo>
                <a:lnTo>
                  <a:pt x="6181" y="6035"/>
                </a:lnTo>
                <a:lnTo>
                  <a:pt x="6351" y="5937"/>
                </a:lnTo>
                <a:lnTo>
                  <a:pt x="6521" y="5840"/>
                </a:lnTo>
                <a:lnTo>
                  <a:pt x="6692" y="5743"/>
                </a:lnTo>
                <a:lnTo>
                  <a:pt x="7032" y="5621"/>
                </a:lnTo>
                <a:lnTo>
                  <a:pt x="7421" y="5499"/>
                </a:lnTo>
                <a:close/>
                <a:moveTo>
                  <a:pt x="7665" y="4988"/>
                </a:moveTo>
                <a:lnTo>
                  <a:pt x="7373" y="5013"/>
                </a:lnTo>
                <a:lnTo>
                  <a:pt x="7300" y="5013"/>
                </a:lnTo>
                <a:lnTo>
                  <a:pt x="7251" y="5037"/>
                </a:lnTo>
                <a:lnTo>
                  <a:pt x="7178" y="5110"/>
                </a:lnTo>
                <a:lnTo>
                  <a:pt x="6984" y="5159"/>
                </a:lnTo>
                <a:lnTo>
                  <a:pt x="6789" y="5207"/>
                </a:lnTo>
                <a:lnTo>
                  <a:pt x="6619" y="5280"/>
                </a:lnTo>
                <a:lnTo>
                  <a:pt x="6424" y="5353"/>
                </a:lnTo>
                <a:lnTo>
                  <a:pt x="6083" y="5548"/>
                </a:lnTo>
                <a:lnTo>
                  <a:pt x="5791" y="5791"/>
                </a:lnTo>
                <a:lnTo>
                  <a:pt x="5597" y="5962"/>
                </a:lnTo>
                <a:lnTo>
                  <a:pt x="5426" y="6156"/>
                </a:lnTo>
                <a:lnTo>
                  <a:pt x="5280" y="6400"/>
                </a:lnTo>
                <a:lnTo>
                  <a:pt x="5134" y="6619"/>
                </a:lnTo>
                <a:lnTo>
                  <a:pt x="5037" y="6862"/>
                </a:lnTo>
                <a:lnTo>
                  <a:pt x="4964" y="7130"/>
                </a:lnTo>
                <a:lnTo>
                  <a:pt x="4915" y="7397"/>
                </a:lnTo>
                <a:lnTo>
                  <a:pt x="4891" y="7665"/>
                </a:lnTo>
                <a:lnTo>
                  <a:pt x="4915" y="7908"/>
                </a:lnTo>
                <a:lnTo>
                  <a:pt x="4940" y="8151"/>
                </a:lnTo>
                <a:lnTo>
                  <a:pt x="5013" y="8395"/>
                </a:lnTo>
                <a:lnTo>
                  <a:pt x="5110" y="8614"/>
                </a:lnTo>
                <a:lnTo>
                  <a:pt x="5232" y="8808"/>
                </a:lnTo>
                <a:lnTo>
                  <a:pt x="5378" y="9003"/>
                </a:lnTo>
                <a:lnTo>
                  <a:pt x="5548" y="9173"/>
                </a:lnTo>
                <a:lnTo>
                  <a:pt x="5743" y="9344"/>
                </a:lnTo>
                <a:lnTo>
                  <a:pt x="5937" y="9490"/>
                </a:lnTo>
                <a:lnTo>
                  <a:pt x="6132" y="9611"/>
                </a:lnTo>
                <a:lnTo>
                  <a:pt x="6351" y="9709"/>
                </a:lnTo>
                <a:lnTo>
                  <a:pt x="6594" y="9806"/>
                </a:lnTo>
                <a:lnTo>
                  <a:pt x="6838" y="9855"/>
                </a:lnTo>
                <a:lnTo>
                  <a:pt x="7057" y="9903"/>
                </a:lnTo>
                <a:lnTo>
                  <a:pt x="7300" y="9928"/>
                </a:lnTo>
                <a:lnTo>
                  <a:pt x="7543" y="9903"/>
                </a:lnTo>
                <a:lnTo>
                  <a:pt x="7762" y="9879"/>
                </a:lnTo>
                <a:lnTo>
                  <a:pt x="7981" y="9855"/>
                </a:lnTo>
                <a:lnTo>
                  <a:pt x="8176" y="9782"/>
                </a:lnTo>
                <a:lnTo>
                  <a:pt x="8395" y="9709"/>
                </a:lnTo>
                <a:lnTo>
                  <a:pt x="8589" y="9636"/>
                </a:lnTo>
                <a:lnTo>
                  <a:pt x="8784" y="9514"/>
                </a:lnTo>
                <a:lnTo>
                  <a:pt x="8954" y="9392"/>
                </a:lnTo>
                <a:lnTo>
                  <a:pt x="9125" y="9271"/>
                </a:lnTo>
                <a:lnTo>
                  <a:pt x="9295" y="9125"/>
                </a:lnTo>
                <a:lnTo>
                  <a:pt x="9441" y="8979"/>
                </a:lnTo>
                <a:lnTo>
                  <a:pt x="9563" y="8808"/>
                </a:lnTo>
                <a:lnTo>
                  <a:pt x="9684" y="8614"/>
                </a:lnTo>
                <a:lnTo>
                  <a:pt x="9782" y="8419"/>
                </a:lnTo>
                <a:lnTo>
                  <a:pt x="9855" y="8224"/>
                </a:lnTo>
                <a:lnTo>
                  <a:pt x="9928" y="8030"/>
                </a:lnTo>
                <a:lnTo>
                  <a:pt x="9976" y="7811"/>
                </a:lnTo>
                <a:lnTo>
                  <a:pt x="10001" y="7519"/>
                </a:lnTo>
                <a:lnTo>
                  <a:pt x="10001" y="7227"/>
                </a:lnTo>
                <a:lnTo>
                  <a:pt x="9952" y="6959"/>
                </a:lnTo>
                <a:lnTo>
                  <a:pt x="9903" y="6692"/>
                </a:lnTo>
                <a:lnTo>
                  <a:pt x="9806" y="6448"/>
                </a:lnTo>
                <a:lnTo>
                  <a:pt x="9660" y="6205"/>
                </a:lnTo>
                <a:lnTo>
                  <a:pt x="9514" y="5986"/>
                </a:lnTo>
                <a:lnTo>
                  <a:pt x="9344" y="5767"/>
                </a:lnTo>
                <a:lnTo>
                  <a:pt x="9149" y="5597"/>
                </a:lnTo>
                <a:lnTo>
                  <a:pt x="8930" y="5426"/>
                </a:lnTo>
                <a:lnTo>
                  <a:pt x="8711" y="5280"/>
                </a:lnTo>
                <a:lnTo>
                  <a:pt x="8468" y="5159"/>
                </a:lnTo>
                <a:lnTo>
                  <a:pt x="8200" y="5086"/>
                </a:lnTo>
                <a:lnTo>
                  <a:pt x="7932" y="5013"/>
                </a:lnTo>
                <a:lnTo>
                  <a:pt x="7665" y="4988"/>
                </a:lnTo>
                <a:close/>
                <a:moveTo>
                  <a:pt x="6570" y="414"/>
                </a:moveTo>
                <a:lnTo>
                  <a:pt x="6789" y="438"/>
                </a:lnTo>
                <a:lnTo>
                  <a:pt x="7032" y="438"/>
                </a:lnTo>
                <a:lnTo>
                  <a:pt x="7494" y="462"/>
                </a:lnTo>
                <a:lnTo>
                  <a:pt x="8103" y="487"/>
                </a:lnTo>
                <a:lnTo>
                  <a:pt x="8395" y="511"/>
                </a:lnTo>
                <a:lnTo>
                  <a:pt x="8687" y="511"/>
                </a:lnTo>
                <a:lnTo>
                  <a:pt x="8687" y="681"/>
                </a:lnTo>
                <a:lnTo>
                  <a:pt x="8687" y="852"/>
                </a:lnTo>
                <a:lnTo>
                  <a:pt x="8419" y="754"/>
                </a:lnTo>
                <a:lnTo>
                  <a:pt x="8273" y="730"/>
                </a:lnTo>
                <a:lnTo>
                  <a:pt x="8127" y="706"/>
                </a:lnTo>
                <a:lnTo>
                  <a:pt x="8005" y="706"/>
                </a:lnTo>
                <a:lnTo>
                  <a:pt x="7859" y="730"/>
                </a:lnTo>
                <a:lnTo>
                  <a:pt x="7738" y="779"/>
                </a:lnTo>
                <a:lnTo>
                  <a:pt x="7640" y="876"/>
                </a:lnTo>
                <a:lnTo>
                  <a:pt x="7616" y="925"/>
                </a:lnTo>
                <a:lnTo>
                  <a:pt x="7616" y="949"/>
                </a:lnTo>
                <a:lnTo>
                  <a:pt x="7640" y="998"/>
                </a:lnTo>
                <a:lnTo>
                  <a:pt x="7957" y="998"/>
                </a:lnTo>
                <a:lnTo>
                  <a:pt x="8224" y="1022"/>
                </a:lnTo>
                <a:lnTo>
                  <a:pt x="8468" y="1095"/>
                </a:lnTo>
                <a:lnTo>
                  <a:pt x="8735" y="1192"/>
                </a:lnTo>
                <a:lnTo>
                  <a:pt x="8760" y="1338"/>
                </a:lnTo>
                <a:lnTo>
                  <a:pt x="8565" y="1338"/>
                </a:lnTo>
                <a:lnTo>
                  <a:pt x="7932" y="1290"/>
                </a:lnTo>
                <a:lnTo>
                  <a:pt x="7713" y="1265"/>
                </a:lnTo>
                <a:lnTo>
                  <a:pt x="7616" y="1265"/>
                </a:lnTo>
                <a:lnTo>
                  <a:pt x="7494" y="1314"/>
                </a:lnTo>
                <a:lnTo>
                  <a:pt x="7470" y="1363"/>
                </a:lnTo>
                <a:lnTo>
                  <a:pt x="7470" y="1411"/>
                </a:lnTo>
                <a:lnTo>
                  <a:pt x="7519" y="1509"/>
                </a:lnTo>
                <a:lnTo>
                  <a:pt x="7592" y="1582"/>
                </a:lnTo>
                <a:lnTo>
                  <a:pt x="7689" y="1630"/>
                </a:lnTo>
                <a:lnTo>
                  <a:pt x="7786" y="1655"/>
                </a:lnTo>
                <a:lnTo>
                  <a:pt x="8030" y="1679"/>
                </a:lnTo>
                <a:lnTo>
                  <a:pt x="8224" y="1703"/>
                </a:lnTo>
                <a:lnTo>
                  <a:pt x="8516" y="1752"/>
                </a:lnTo>
                <a:lnTo>
                  <a:pt x="8833" y="1776"/>
                </a:lnTo>
                <a:lnTo>
                  <a:pt x="8881" y="2117"/>
                </a:lnTo>
                <a:lnTo>
                  <a:pt x="8857" y="2117"/>
                </a:lnTo>
                <a:lnTo>
                  <a:pt x="8711" y="2068"/>
                </a:lnTo>
                <a:lnTo>
                  <a:pt x="8565" y="2020"/>
                </a:lnTo>
                <a:lnTo>
                  <a:pt x="8249" y="1995"/>
                </a:lnTo>
                <a:lnTo>
                  <a:pt x="8005" y="1947"/>
                </a:lnTo>
                <a:lnTo>
                  <a:pt x="7713" y="1947"/>
                </a:lnTo>
                <a:lnTo>
                  <a:pt x="7713" y="1995"/>
                </a:lnTo>
                <a:lnTo>
                  <a:pt x="7689" y="2044"/>
                </a:lnTo>
                <a:lnTo>
                  <a:pt x="7762" y="2166"/>
                </a:lnTo>
                <a:lnTo>
                  <a:pt x="7835" y="2239"/>
                </a:lnTo>
                <a:lnTo>
                  <a:pt x="7957" y="2287"/>
                </a:lnTo>
                <a:lnTo>
                  <a:pt x="8078" y="2336"/>
                </a:lnTo>
                <a:lnTo>
                  <a:pt x="8419" y="2409"/>
                </a:lnTo>
                <a:lnTo>
                  <a:pt x="8760" y="2458"/>
                </a:lnTo>
                <a:lnTo>
                  <a:pt x="8833" y="2458"/>
                </a:lnTo>
                <a:lnTo>
                  <a:pt x="8881" y="2433"/>
                </a:lnTo>
                <a:lnTo>
                  <a:pt x="8930" y="2409"/>
                </a:lnTo>
                <a:lnTo>
                  <a:pt x="8954" y="2385"/>
                </a:lnTo>
                <a:lnTo>
                  <a:pt x="9027" y="2506"/>
                </a:lnTo>
                <a:lnTo>
                  <a:pt x="9076" y="2579"/>
                </a:lnTo>
                <a:lnTo>
                  <a:pt x="9125" y="2604"/>
                </a:lnTo>
                <a:lnTo>
                  <a:pt x="9198" y="2628"/>
                </a:lnTo>
                <a:lnTo>
                  <a:pt x="9246" y="2628"/>
                </a:lnTo>
                <a:lnTo>
                  <a:pt x="9490" y="2701"/>
                </a:lnTo>
                <a:lnTo>
                  <a:pt x="9733" y="2798"/>
                </a:lnTo>
                <a:lnTo>
                  <a:pt x="9952" y="2920"/>
                </a:lnTo>
                <a:lnTo>
                  <a:pt x="10171" y="3066"/>
                </a:lnTo>
                <a:lnTo>
                  <a:pt x="10220" y="3090"/>
                </a:lnTo>
                <a:lnTo>
                  <a:pt x="10268" y="3115"/>
                </a:lnTo>
                <a:lnTo>
                  <a:pt x="10390" y="3115"/>
                </a:lnTo>
                <a:lnTo>
                  <a:pt x="10463" y="3042"/>
                </a:lnTo>
                <a:lnTo>
                  <a:pt x="10512" y="2969"/>
                </a:lnTo>
                <a:lnTo>
                  <a:pt x="10633" y="2896"/>
                </a:lnTo>
                <a:lnTo>
                  <a:pt x="10755" y="2823"/>
                </a:lnTo>
                <a:lnTo>
                  <a:pt x="10950" y="2652"/>
                </a:lnTo>
                <a:lnTo>
                  <a:pt x="11412" y="2312"/>
                </a:lnTo>
                <a:lnTo>
                  <a:pt x="11655" y="2166"/>
                </a:lnTo>
                <a:lnTo>
                  <a:pt x="11899" y="2044"/>
                </a:lnTo>
                <a:lnTo>
                  <a:pt x="11972" y="1995"/>
                </a:lnTo>
                <a:lnTo>
                  <a:pt x="11996" y="1947"/>
                </a:lnTo>
                <a:lnTo>
                  <a:pt x="12093" y="2020"/>
                </a:lnTo>
                <a:lnTo>
                  <a:pt x="12385" y="2239"/>
                </a:lnTo>
                <a:lnTo>
                  <a:pt x="12653" y="2458"/>
                </a:lnTo>
                <a:lnTo>
                  <a:pt x="12872" y="2701"/>
                </a:lnTo>
                <a:lnTo>
                  <a:pt x="13091" y="2944"/>
                </a:lnTo>
                <a:lnTo>
                  <a:pt x="13188" y="3066"/>
                </a:lnTo>
                <a:lnTo>
                  <a:pt x="13286" y="3188"/>
                </a:lnTo>
                <a:lnTo>
                  <a:pt x="13115" y="3382"/>
                </a:lnTo>
                <a:lnTo>
                  <a:pt x="12896" y="3188"/>
                </a:lnTo>
                <a:lnTo>
                  <a:pt x="12677" y="2993"/>
                </a:lnTo>
                <a:lnTo>
                  <a:pt x="12580" y="2920"/>
                </a:lnTo>
                <a:lnTo>
                  <a:pt x="12458" y="2871"/>
                </a:lnTo>
                <a:lnTo>
                  <a:pt x="12337" y="2823"/>
                </a:lnTo>
                <a:lnTo>
                  <a:pt x="12215" y="2798"/>
                </a:lnTo>
                <a:lnTo>
                  <a:pt x="12166" y="2823"/>
                </a:lnTo>
                <a:lnTo>
                  <a:pt x="12142" y="2847"/>
                </a:lnTo>
                <a:lnTo>
                  <a:pt x="12118" y="2896"/>
                </a:lnTo>
                <a:lnTo>
                  <a:pt x="12142" y="2944"/>
                </a:lnTo>
                <a:lnTo>
                  <a:pt x="12215" y="3042"/>
                </a:lnTo>
                <a:lnTo>
                  <a:pt x="12288" y="3115"/>
                </a:lnTo>
                <a:lnTo>
                  <a:pt x="12458" y="3261"/>
                </a:lnTo>
                <a:lnTo>
                  <a:pt x="12677" y="3480"/>
                </a:lnTo>
                <a:lnTo>
                  <a:pt x="12896" y="3650"/>
                </a:lnTo>
                <a:lnTo>
                  <a:pt x="12921" y="3650"/>
                </a:lnTo>
                <a:lnTo>
                  <a:pt x="12750" y="3869"/>
                </a:lnTo>
                <a:lnTo>
                  <a:pt x="12653" y="3747"/>
                </a:lnTo>
                <a:lnTo>
                  <a:pt x="12531" y="3626"/>
                </a:lnTo>
                <a:lnTo>
                  <a:pt x="12458" y="3528"/>
                </a:lnTo>
                <a:lnTo>
                  <a:pt x="12361" y="3431"/>
                </a:lnTo>
                <a:lnTo>
                  <a:pt x="12264" y="3334"/>
                </a:lnTo>
                <a:lnTo>
                  <a:pt x="12142" y="3285"/>
                </a:lnTo>
                <a:lnTo>
                  <a:pt x="12118" y="3285"/>
                </a:lnTo>
                <a:lnTo>
                  <a:pt x="12069" y="3309"/>
                </a:lnTo>
                <a:lnTo>
                  <a:pt x="12069" y="3334"/>
                </a:lnTo>
                <a:lnTo>
                  <a:pt x="12069" y="3382"/>
                </a:lnTo>
                <a:lnTo>
                  <a:pt x="12093" y="3504"/>
                </a:lnTo>
                <a:lnTo>
                  <a:pt x="12142" y="3626"/>
                </a:lnTo>
                <a:lnTo>
                  <a:pt x="12288" y="3869"/>
                </a:lnTo>
                <a:lnTo>
                  <a:pt x="12385" y="4039"/>
                </a:lnTo>
                <a:lnTo>
                  <a:pt x="12531" y="4210"/>
                </a:lnTo>
                <a:lnTo>
                  <a:pt x="12434" y="4331"/>
                </a:lnTo>
                <a:lnTo>
                  <a:pt x="12312" y="4526"/>
                </a:lnTo>
                <a:lnTo>
                  <a:pt x="12215" y="4356"/>
                </a:lnTo>
                <a:lnTo>
                  <a:pt x="12069" y="4185"/>
                </a:lnTo>
                <a:lnTo>
                  <a:pt x="11947" y="4015"/>
                </a:lnTo>
                <a:lnTo>
                  <a:pt x="11850" y="3845"/>
                </a:lnTo>
                <a:lnTo>
                  <a:pt x="11801" y="3796"/>
                </a:lnTo>
                <a:lnTo>
                  <a:pt x="11753" y="3772"/>
                </a:lnTo>
                <a:lnTo>
                  <a:pt x="11680" y="3772"/>
                </a:lnTo>
                <a:lnTo>
                  <a:pt x="11631" y="3845"/>
                </a:lnTo>
                <a:lnTo>
                  <a:pt x="11631" y="3966"/>
                </a:lnTo>
                <a:lnTo>
                  <a:pt x="11655" y="4064"/>
                </a:lnTo>
                <a:lnTo>
                  <a:pt x="11704" y="4185"/>
                </a:lnTo>
                <a:lnTo>
                  <a:pt x="11753" y="4283"/>
                </a:lnTo>
                <a:lnTo>
                  <a:pt x="12118" y="4842"/>
                </a:lnTo>
                <a:lnTo>
                  <a:pt x="12166" y="4891"/>
                </a:lnTo>
                <a:lnTo>
                  <a:pt x="12239" y="4915"/>
                </a:lnTo>
                <a:lnTo>
                  <a:pt x="12264" y="4940"/>
                </a:lnTo>
                <a:lnTo>
                  <a:pt x="12288" y="4964"/>
                </a:lnTo>
                <a:lnTo>
                  <a:pt x="12410" y="5232"/>
                </a:lnTo>
                <a:lnTo>
                  <a:pt x="12458" y="5524"/>
                </a:lnTo>
                <a:lnTo>
                  <a:pt x="12483" y="5694"/>
                </a:lnTo>
                <a:lnTo>
                  <a:pt x="12507" y="5864"/>
                </a:lnTo>
                <a:lnTo>
                  <a:pt x="12507" y="6035"/>
                </a:lnTo>
                <a:lnTo>
                  <a:pt x="12531" y="6205"/>
                </a:lnTo>
                <a:lnTo>
                  <a:pt x="12580" y="6278"/>
                </a:lnTo>
                <a:lnTo>
                  <a:pt x="12629" y="6302"/>
                </a:lnTo>
                <a:lnTo>
                  <a:pt x="12702" y="6327"/>
                </a:lnTo>
                <a:lnTo>
                  <a:pt x="12775" y="6327"/>
                </a:lnTo>
                <a:lnTo>
                  <a:pt x="12994" y="6400"/>
                </a:lnTo>
                <a:lnTo>
                  <a:pt x="13213" y="6424"/>
                </a:lnTo>
                <a:lnTo>
                  <a:pt x="13651" y="6473"/>
                </a:lnTo>
                <a:lnTo>
                  <a:pt x="13967" y="6521"/>
                </a:lnTo>
                <a:lnTo>
                  <a:pt x="14283" y="6570"/>
                </a:lnTo>
                <a:lnTo>
                  <a:pt x="14502" y="6643"/>
                </a:lnTo>
                <a:lnTo>
                  <a:pt x="14600" y="6692"/>
                </a:lnTo>
                <a:lnTo>
                  <a:pt x="14697" y="6692"/>
                </a:lnTo>
                <a:lnTo>
                  <a:pt x="14673" y="6959"/>
                </a:lnTo>
                <a:lnTo>
                  <a:pt x="14648" y="7227"/>
                </a:lnTo>
                <a:lnTo>
                  <a:pt x="14673" y="7738"/>
                </a:lnTo>
                <a:lnTo>
                  <a:pt x="14648" y="8176"/>
                </a:lnTo>
                <a:lnTo>
                  <a:pt x="14648" y="8395"/>
                </a:lnTo>
                <a:lnTo>
                  <a:pt x="14673" y="8614"/>
                </a:lnTo>
                <a:lnTo>
                  <a:pt x="14454" y="8638"/>
                </a:lnTo>
                <a:lnTo>
                  <a:pt x="14454" y="8638"/>
                </a:lnTo>
                <a:lnTo>
                  <a:pt x="14478" y="8541"/>
                </a:lnTo>
                <a:lnTo>
                  <a:pt x="14478" y="8443"/>
                </a:lnTo>
                <a:lnTo>
                  <a:pt x="14454" y="8249"/>
                </a:lnTo>
                <a:lnTo>
                  <a:pt x="14405" y="7981"/>
                </a:lnTo>
                <a:lnTo>
                  <a:pt x="14381" y="7884"/>
                </a:lnTo>
                <a:lnTo>
                  <a:pt x="14332" y="7762"/>
                </a:lnTo>
                <a:lnTo>
                  <a:pt x="14308" y="7738"/>
                </a:lnTo>
                <a:lnTo>
                  <a:pt x="14283" y="7713"/>
                </a:lnTo>
                <a:lnTo>
                  <a:pt x="14235" y="7738"/>
                </a:lnTo>
                <a:lnTo>
                  <a:pt x="14210" y="7762"/>
                </a:lnTo>
                <a:lnTo>
                  <a:pt x="14162" y="7884"/>
                </a:lnTo>
                <a:lnTo>
                  <a:pt x="14137" y="7981"/>
                </a:lnTo>
                <a:lnTo>
                  <a:pt x="14113" y="8249"/>
                </a:lnTo>
                <a:lnTo>
                  <a:pt x="14113" y="8468"/>
                </a:lnTo>
                <a:lnTo>
                  <a:pt x="14137" y="8565"/>
                </a:lnTo>
                <a:lnTo>
                  <a:pt x="14186" y="8662"/>
                </a:lnTo>
                <a:lnTo>
                  <a:pt x="13797" y="8687"/>
                </a:lnTo>
                <a:lnTo>
                  <a:pt x="13699" y="8687"/>
                </a:lnTo>
                <a:lnTo>
                  <a:pt x="13748" y="8589"/>
                </a:lnTo>
                <a:lnTo>
                  <a:pt x="13797" y="8346"/>
                </a:lnTo>
                <a:lnTo>
                  <a:pt x="13845" y="8103"/>
                </a:lnTo>
                <a:lnTo>
                  <a:pt x="13870" y="7835"/>
                </a:lnTo>
                <a:lnTo>
                  <a:pt x="13845" y="7762"/>
                </a:lnTo>
                <a:lnTo>
                  <a:pt x="13772" y="7713"/>
                </a:lnTo>
                <a:lnTo>
                  <a:pt x="13699" y="7713"/>
                </a:lnTo>
                <a:lnTo>
                  <a:pt x="13651" y="7762"/>
                </a:lnTo>
                <a:lnTo>
                  <a:pt x="13626" y="7811"/>
                </a:lnTo>
                <a:lnTo>
                  <a:pt x="13480" y="8273"/>
                </a:lnTo>
                <a:lnTo>
                  <a:pt x="13407" y="8492"/>
                </a:lnTo>
                <a:lnTo>
                  <a:pt x="13407" y="8614"/>
                </a:lnTo>
                <a:lnTo>
                  <a:pt x="13407" y="8662"/>
                </a:lnTo>
                <a:lnTo>
                  <a:pt x="13432" y="8711"/>
                </a:lnTo>
                <a:lnTo>
                  <a:pt x="13237" y="8711"/>
                </a:lnTo>
                <a:lnTo>
                  <a:pt x="13042" y="8735"/>
                </a:lnTo>
                <a:lnTo>
                  <a:pt x="13091" y="8443"/>
                </a:lnTo>
                <a:lnTo>
                  <a:pt x="13115" y="8176"/>
                </a:lnTo>
                <a:lnTo>
                  <a:pt x="13091" y="8030"/>
                </a:lnTo>
                <a:lnTo>
                  <a:pt x="13067" y="7908"/>
                </a:lnTo>
                <a:lnTo>
                  <a:pt x="13042" y="7859"/>
                </a:lnTo>
                <a:lnTo>
                  <a:pt x="13018" y="7835"/>
                </a:lnTo>
                <a:lnTo>
                  <a:pt x="12969" y="7835"/>
                </a:lnTo>
                <a:lnTo>
                  <a:pt x="12921" y="7859"/>
                </a:lnTo>
                <a:lnTo>
                  <a:pt x="12848" y="7957"/>
                </a:lnTo>
                <a:lnTo>
                  <a:pt x="12823" y="8054"/>
                </a:lnTo>
                <a:lnTo>
                  <a:pt x="12750" y="8273"/>
                </a:lnTo>
                <a:lnTo>
                  <a:pt x="12604" y="8906"/>
                </a:lnTo>
                <a:lnTo>
                  <a:pt x="12604" y="8954"/>
                </a:lnTo>
                <a:lnTo>
                  <a:pt x="12629" y="9027"/>
                </a:lnTo>
                <a:lnTo>
                  <a:pt x="12507" y="9271"/>
                </a:lnTo>
                <a:lnTo>
                  <a:pt x="12385" y="9514"/>
                </a:lnTo>
                <a:lnTo>
                  <a:pt x="12288" y="9660"/>
                </a:lnTo>
                <a:lnTo>
                  <a:pt x="12191" y="9806"/>
                </a:lnTo>
                <a:lnTo>
                  <a:pt x="11996" y="10049"/>
                </a:lnTo>
                <a:lnTo>
                  <a:pt x="11947" y="10122"/>
                </a:lnTo>
                <a:lnTo>
                  <a:pt x="11947" y="10171"/>
                </a:lnTo>
                <a:lnTo>
                  <a:pt x="11972" y="10244"/>
                </a:lnTo>
                <a:lnTo>
                  <a:pt x="11996" y="10293"/>
                </a:lnTo>
                <a:lnTo>
                  <a:pt x="12045" y="10341"/>
                </a:lnTo>
                <a:lnTo>
                  <a:pt x="12166" y="10341"/>
                </a:lnTo>
                <a:lnTo>
                  <a:pt x="12239" y="10317"/>
                </a:lnTo>
                <a:lnTo>
                  <a:pt x="12337" y="10487"/>
                </a:lnTo>
                <a:lnTo>
                  <a:pt x="12483" y="10633"/>
                </a:lnTo>
                <a:lnTo>
                  <a:pt x="12726" y="10950"/>
                </a:lnTo>
                <a:lnTo>
                  <a:pt x="12994" y="11339"/>
                </a:lnTo>
                <a:lnTo>
                  <a:pt x="13237" y="11728"/>
                </a:lnTo>
                <a:lnTo>
                  <a:pt x="13067" y="11947"/>
                </a:lnTo>
                <a:lnTo>
                  <a:pt x="12872" y="12166"/>
                </a:lnTo>
                <a:lnTo>
                  <a:pt x="12483" y="12556"/>
                </a:lnTo>
                <a:lnTo>
                  <a:pt x="12191" y="12848"/>
                </a:lnTo>
                <a:lnTo>
                  <a:pt x="12045" y="12994"/>
                </a:lnTo>
                <a:lnTo>
                  <a:pt x="11923" y="13164"/>
                </a:lnTo>
                <a:lnTo>
                  <a:pt x="11704" y="13018"/>
                </a:lnTo>
                <a:lnTo>
                  <a:pt x="11874" y="12945"/>
                </a:lnTo>
                <a:lnTo>
                  <a:pt x="12020" y="12848"/>
                </a:lnTo>
                <a:lnTo>
                  <a:pt x="12288" y="12677"/>
                </a:lnTo>
                <a:lnTo>
                  <a:pt x="12337" y="12629"/>
                </a:lnTo>
                <a:lnTo>
                  <a:pt x="12361" y="12580"/>
                </a:lnTo>
                <a:lnTo>
                  <a:pt x="12361" y="12507"/>
                </a:lnTo>
                <a:lnTo>
                  <a:pt x="12337" y="12458"/>
                </a:lnTo>
                <a:lnTo>
                  <a:pt x="12312" y="12434"/>
                </a:lnTo>
                <a:lnTo>
                  <a:pt x="12264" y="12385"/>
                </a:lnTo>
                <a:lnTo>
                  <a:pt x="12191" y="12385"/>
                </a:lnTo>
                <a:lnTo>
                  <a:pt x="12118" y="12410"/>
                </a:lnTo>
                <a:lnTo>
                  <a:pt x="11899" y="12531"/>
                </a:lnTo>
                <a:lnTo>
                  <a:pt x="11655" y="12677"/>
                </a:lnTo>
                <a:lnTo>
                  <a:pt x="11388" y="12799"/>
                </a:lnTo>
                <a:lnTo>
                  <a:pt x="11266" y="12726"/>
                </a:lnTo>
                <a:lnTo>
                  <a:pt x="11315" y="12702"/>
                </a:lnTo>
                <a:lnTo>
                  <a:pt x="11534" y="12556"/>
                </a:lnTo>
                <a:lnTo>
                  <a:pt x="11631" y="12458"/>
                </a:lnTo>
                <a:lnTo>
                  <a:pt x="11704" y="12337"/>
                </a:lnTo>
                <a:lnTo>
                  <a:pt x="11728" y="12288"/>
                </a:lnTo>
                <a:lnTo>
                  <a:pt x="11728" y="12239"/>
                </a:lnTo>
                <a:lnTo>
                  <a:pt x="11704" y="12166"/>
                </a:lnTo>
                <a:lnTo>
                  <a:pt x="11680" y="12118"/>
                </a:lnTo>
                <a:lnTo>
                  <a:pt x="11631" y="12093"/>
                </a:lnTo>
                <a:lnTo>
                  <a:pt x="11582" y="12069"/>
                </a:lnTo>
                <a:lnTo>
                  <a:pt x="11534" y="12069"/>
                </a:lnTo>
                <a:lnTo>
                  <a:pt x="11461" y="12093"/>
                </a:lnTo>
                <a:lnTo>
                  <a:pt x="11290" y="12264"/>
                </a:lnTo>
                <a:lnTo>
                  <a:pt x="11096" y="12410"/>
                </a:lnTo>
                <a:lnTo>
                  <a:pt x="10974" y="12507"/>
                </a:lnTo>
                <a:lnTo>
                  <a:pt x="10731" y="12288"/>
                </a:lnTo>
                <a:lnTo>
                  <a:pt x="10950" y="12142"/>
                </a:lnTo>
                <a:lnTo>
                  <a:pt x="11071" y="12069"/>
                </a:lnTo>
                <a:lnTo>
                  <a:pt x="11193" y="11996"/>
                </a:lnTo>
                <a:lnTo>
                  <a:pt x="11242" y="11947"/>
                </a:lnTo>
                <a:lnTo>
                  <a:pt x="11266" y="11899"/>
                </a:lnTo>
                <a:lnTo>
                  <a:pt x="11290" y="11826"/>
                </a:lnTo>
                <a:lnTo>
                  <a:pt x="11290" y="11753"/>
                </a:lnTo>
                <a:lnTo>
                  <a:pt x="11266" y="11704"/>
                </a:lnTo>
                <a:lnTo>
                  <a:pt x="11217" y="11680"/>
                </a:lnTo>
                <a:lnTo>
                  <a:pt x="11096" y="11680"/>
                </a:lnTo>
                <a:lnTo>
                  <a:pt x="10974" y="11753"/>
                </a:lnTo>
                <a:lnTo>
                  <a:pt x="10877" y="11801"/>
                </a:lnTo>
                <a:lnTo>
                  <a:pt x="10633" y="11947"/>
                </a:lnTo>
                <a:lnTo>
                  <a:pt x="10390" y="12093"/>
                </a:lnTo>
                <a:lnTo>
                  <a:pt x="10293" y="12069"/>
                </a:lnTo>
                <a:lnTo>
                  <a:pt x="10147" y="12069"/>
                </a:lnTo>
                <a:lnTo>
                  <a:pt x="10098" y="12118"/>
                </a:lnTo>
                <a:lnTo>
                  <a:pt x="9952" y="12118"/>
                </a:lnTo>
                <a:lnTo>
                  <a:pt x="9855" y="12191"/>
                </a:lnTo>
                <a:lnTo>
                  <a:pt x="9733" y="12264"/>
                </a:lnTo>
                <a:lnTo>
                  <a:pt x="9587" y="12312"/>
                </a:lnTo>
                <a:lnTo>
                  <a:pt x="9319" y="12385"/>
                </a:lnTo>
                <a:lnTo>
                  <a:pt x="9198" y="12434"/>
                </a:lnTo>
                <a:lnTo>
                  <a:pt x="9100" y="12507"/>
                </a:lnTo>
                <a:lnTo>
                  <a:pt x="8979" y="12507"/>
                </a:lnTo>
                <a:lnTo>
                  <a:pt x="8930" y="12556"/>
                </a:lnTo>
                <a:lnTo>
                  <a:pt x="8906" y="12604"/>
                </a:lnTo>
                <a:lnTo>
                  <a:pt x="8906" y="12629"/>
                </a:lnTo>
                <a:lnTo>
                  <a:pt x="8857" y="12629"/>
                </a:lnTo>
                <a:lnTo>
                  <a:pt x="8735" y="12677"/>
                </a:lnTo>
                <a:lnTo>
                  <a:pt x="8638" y="12726"/>
                </a:lnTo>
                <a:lnTo>
                  <a:pt x="8419" y="12848"/>
                </a:lnTo>
                <a:lnTo>
                  <a:pt x="8297" y="12872"/>
                </a:lnTo>
                <a:lnTo>
                  <a:pt x="8200" y="12896"/>
                </a:lnTo>
                <a:lnTo>
                  <a:pt x="8103" y="12921"/>
                </a:lnTo>
                <a:lnTo>
                  <a:pt x="8005" y="12945"/>
                </a:lnTo>
                <a:lnTo>
                  <a:pt x="7957" y="13018"/>
                </a:lnTo>
                <a:lnTo>
                  <a:pt x="7981" y="13067"/>
                </a:lnTo>
                <a:lnTo>
                  <a:pt x="8030" y="13140"/>
                </a:lnTo>
                <a:lnTo>
                  <a:pt x="8127" y="13188"/>
                </a:lnTo>
                <a:lnTo>
                  <a:pt x="8224" y="13213"/>
                </a:lnTo>
                <a:lnTo>
                  <a:pt x="8346" y="13188"/>
                </a:lnTo>
                <a:lnTo>
                  <a:pt x="8468" y="13164"/>
                </a:lnTo>
                <a:lnTo>
                  <a:pt x="8589" y="13115"/>
                </a:lnTo>
                <a:lnTo>
                  <a:pt x="8833" y="12994"/>
                </a:lnTo>
                <a:lnTo>
                  <a:pt x="8808" y="13115"/>
                </a:lnTo>
                <a:lnTo>
                  <a:pt x="8638" y="13213"/>
                </a:lnTo>
                <a:lnTo>
                  <a:pt x="8443" y="13310"/>
                </a:lnTo>
                <a:lnTo>
                  <a:pt x="8224" y="13383"/>
                </a:lnTo>
                <a:lnTo>
                  <a:pt x="8127" y="13432"/>
                </a:lnTo>
                <a:lnTo>
                  <a:pt x="8054" y="13480"/>
                </a:lnTo>
                <a:lnTo>
                  <a:pt x="8030" y="13553"/>
                </a:lnTo>
                <a:lnTo>
                  <a:pt x="8054" y="13602"/>
                </a:lnTo>
                <a:lnTo>
                  <a:pt x="8103" y="13651"/>
                </a:lnTo>
                <a:lnTo>
                  <a:pt x="8176" y="13675"/>
                </a:lnTo>
                <a:lnTo>
                  <a:pt x="8297" y="13699"/>
                </a:lnTo>
                <a:lnTo>
                  <a:pt x="8443" y="13651"/>
                </a:lnTo>
                <a:lnTo>
                  <a:pt x="8589" y="13626"/>
                </a:lnTo>
                <a:lnTo>
                  <a:pt x="8760" y="13553"/>
                </a:lnTo>
                <a:lnTo>
                  <a:pt x="8711" y="13797"/>
                </a:lnTo>
                <a:lnTo>
                  <a:pt x="8711" y="13821"/>
                </a:lnTo>
                <a:lnTo>
                  <a:pt x="8662" y="13845"/>
                </a:lnTo>
                <a:lnTo>
                  <a:pt x="8419" y="13918"/>
                </a:lnTo>
                <a:lnTo>
                  <a:pt x="8176" y="13991"/>
                </a:lnTo>
                <a:lnTo>
                  <a:pt x="8030" y="14016"/>
                </a:lnTo>
                <a:lnTo>
                  <a:pt x="7957" y="14040"/>
                </a:lnTo>
                <a:lnTo>
                  <a:pt x="7957" y="14089"/>
                </a:lnTo>
                <a:lnTo>
                  <a:pt x="7932" y="14113"/>
                </a:lnTo>
                <a:lnTo>
                  <a:pt x="7932" y="14162"/>
                </a:lnTo>
                <a:lnTo>
                  <a:pt x="7957" y="14186"/>
                </a:lnTo>
                <a:lnTo>
                  <a:pt x="8030" y="14235"/>
                </a:lnTo>
                <a:lnTo>
                  <a:pt x="8127" y="14259"/>
                </a:lnTo>
                <a:lnTo>
                  <a:pt x="8224" y="14283"/>
                </a:lnTo>
                <a:lnTo>
                  <a:pt x="8322" y="14283"/>
                </a:lnTo>
                <a:lnTo>
                  <a:pt x="8419" y="14259"/>
                </a:lnTo>
                <a:lnTo>
                  <a:pt x="8614" y="14210"/>
                </a:lnTo>
                <a:lnTo>
                  <a:pt x="8614" y="14210"/>
                </a:lnTo>
                <a:lnTo>
                  <a:pt x="8589" y="14381"/>
                </a:lnTo>
                <a:lnTo>
                  <a:pt x="8589" y="14575"/>
                </a:lnTo>
                <a:lnTo>
                  <a:pt x="8103" y="14575"/>
                </a:lnTo>
                <a:lnTo>
                  <a:pt x="7616" y="14624"/>
                </a:lnTo>
                <a:lnTo>
                  <a:pt x="6765" y="14624"/>
                </a:lnTo>
                <a:lnTo>
                  <a:pt x="6765" y="14405"/>
                </a:lnTo>
                <a:lnTo>
                  <a:pt x="6740" y="14162"/>
                </a:lnTo>
                <a:lnTo>
                  <a:pt x="6692" y="13748"/>
                </a:lnTo>
                <a:lnTo>
                  <a:pt x="6643" y="13432"/>
                </a:lnTo>
                <a:lnTo>
                  <a:pt x="6570" y="13042"/>
                </a:lnTo>
                <a:lnTo>
                  <a:pt x="6521" y="12848"/>
                </a:lnTo>
                <a:lnTo>
                  <a:pt x="6448" y="12702"/>
                </a:lnTo>
                <a:lnTo>
                  <a:pt x="6351" y="12556"/>
                </a:lnTo>
                <a:lnTo>
                  <a:pt x="6302" y="12531"/>
                </a:lnTo>
                <a:lnTo>
                  <a:pt x="6229" y="12483"/>
                </a:lnTo>
                <a:lnTo>
                  <a:pt x="6156" y="12483"/>
                </a:lnTo>
                <a:lnTo>
                  <a:pt x="6083" y="12507"/>
                </a:lnTo>
                <a:lnTo>
                  <a:pt x="5864" y="12434"/>
                </a:lnTo>
                <a:lnTo>
                  <a:pt x="5670" y="12385"/>
                </a:lnTo>
                <a:lnTo>
                  <a:pt x="5524" y="12312"/>
                </a:lnTo>
                <a:lnTo>
                  <a:pt x="5378" y="12239"/>
                </a:lnTo>
                <a:lnTo>
                  <a:pt x="5232" y="12166"/>
                </a:lnTo>
                <a:lnTo>
                  <a:pt x="5086" y="12118"/>
                </a:lnTo>
                <a:lnTo>
                  <a:pt x="5013" y="12045"/>
                </a:lnTo>
                <a:lnTo>
                  <a:pt x="4940" y="11996"/>
                </a:lnTo>
                <a:lnTo>
                  <a:pt x="4842" y="11996"/>
                </a:lnTo>
                <a:lnTo>
                  <a:pt x="4794" y="12020"/>
                </a:lnTo>
                <a:lnTo>
                  <a:pt x="4745" y="12069"/>
                </a:lnTo>
                <a:lnTo>
                  <a:pt x="4429" y="11923"/>
                </a:lnTo>
                <a:lnTo>
                  <a:pt x="4210" y="11826"/>
                </a:lnTo>
                <a:lnTo>
                  <a:pt x="4112" y="11801"/>
                </a:lnTo>
                <a:lnTo>
                  <a:pt x="4064" y="11801"/>
                </a:lnTo>
                <a:lnTo>
                  <a:pt x="4015" y="11826"/>
                </a:lnTo>
                <a:lnTo>
                  <a:pt x="3966" y="11850"/>
                </a:lnTo>
                <a:lnTo>
                  <a:pt x="3966" y="11899"/>
                </a:lnTo>
                <a:lnTo>
                  <a:pt x="3966" y="11947"/>
                </a:lnTo>
                <a:lnTo>
                  <a:pt x="3991" y="12020"/>
                </a:lnTo>
                <a:lnTo>
                  <a:pt x="4088" y="12093"/>
                </a:lnTo>
                <a:lnTo>
                  <a:pt x="4307" y="12239"/>
                </a:lnTo>
                <a:lnTo>
                  <a:pt x="4477" y="12361"/>
                </a:lnTo>
                <a:lnTo>
                  <a:pt x="4356" y="12507"/>
                </a:lnTo>
                <a:lnTo>
                  <a:pt x="4331" y="12434"/>
                </a:lnTo>
                <a:lnTo>
                  <a:pt x="4283" y="12385"/>
                </a:lnTo>
                <a:lnTo>
                  <a:pt x="4185" y="12337"/>
                </a:lnTo>
                <a:lnTo>
                  <a:pt x="4088" y="12337"/>
                </a:lnTo>
                <a:lnTo>
                  <a:pt x="3942" y="12312"/>
                </a:lnTo>
                <a:lnTo>
                  <a:pt x="3820" y="12264"/>
                </a:lnTo>
                <a:lnTo>
                  <a:pt x="3723" y="12191"/>
                </a:lnTo>
                <a:lnTo>
                  <a:pt x="3601" y="12118"/>
                </a:lnTo>
                <a:lnTo>
                  <a:pt x="3504" y="12045"/>
                </a:lnTo>
                <a:lnTo>
                  <a:pt x="3382" y="11996"/>
                </a:lnTo>
                <a:lnTo>
                  <a:pt x="3334" y="11996"/>
                </a:lnTo>
                <a:lnTo>
                  <a:pt x="3309" y="12020"/>
                </a:lnTo>
                <a:lnTo>
                  <a:pt x="3285" y="12045"/>
                </a:lnTo>
                <a:lnTo>
                  <a:pt x="3285" y="12142"/>
                </a:lnTo>
                <a:lnTo>
                  <a:pt x="3309" y="12215"/>
                </a:lnTo>
                <a:lnTo>
                  <a:pt x="3334" y="12288"/>
                </a:lnTo>
                <a:lnTo>
                  <a:pt x="3382" y="12337"/>
                </a:lnTo>
                <a:lnTo>
                  <a:pt x="3504" y="12458"/>
                </a:lnTo>
                <a:lnTo>
                  <a:pt x="3650" y="12556"/>
                </a:lnTo>
                <a:lnTo>
                  <a:pt x="3747" y="12629"/>
                </a:lnTo>
                <a:lnTo>
                  <a:pt x="3869" y="12677"/>
                </a:lnTo>
                <a:lnTo>
                  <a:pt x="4015" y="12702"/>
                </a:lnTo>
                <a:lnTo>
                  <a:pt x="4137" y="12702"/>
                </a:lnTo>
                <a:lnTo>
                  <a:pt x="3820" y="12969"/>
                </a:lnTo>
                <a:lnTo>
                  <a:pt x="3796" y="12921"/>
                </a:lnTo>
                <a:lnTo>
                  <a:pt x="3772" y="12872"/>
                </a:lnTo>
                <a:lnTo>
                  <a:pt x="3723" y="12848"/>
                </a:lnTo>
                <a:lnTo>
                  <a:pt x="3650" y="12823"/>
                </a:lnTo>
                <a:lnTo>
                  <a:pt x="3553" y="12823"/>
                </a:lnTo>
                <a:lnTo>
                  <a:pt x="3480" y="12799"/>
                </a:lnTo>
                <a:lnTo>
                  <a:pt x="3334" y="12702"/>
                </a:lnTo>
                <a:lnTo>
                  <a:pt x="3188" y="12580"/>
                </a:lnTo>
                <a:lnTo>
                  <a:pt x="3163" y="12556"/>
                </a:lnTo>
                <a:lnTo>
                  <a:pt x="3115" y="12531"/>
                </a:lnTo>
                <a:lnTo>
                  <a:pt x="3066" y="12507"/>
                </a:lnTo>
                <a:lnTo>
                  <a:pt x="3017" y="12483"/>
                </a:lnTo>
                <a:lnTo>
                  <a:pt x="2993" y="12483"/>
                </a:lnTo>
                <a:lnTo>
                  <a:pt x="2969" y="12507"/>
                </a:lnTo>
                <a:lnTo>
                  <a:pt x="2944" y="12604"/>
                </a:lnTo>
                <a:lnTo>
                  <a:pt x="2944" y="12677"/>
                </a:lnTo>
                <a:lnTo>
                  <a:pt x="2944" y="12726"/>
                </a:lnTo>
                <a:lnTo>
                  <a:pt x="2969" y="12799"/>
                </a:lnTo>
                <a:lnTo>
                  <a:pt x="3017" y="12872"/>
                </a:lnTo>
                <a:lnTo>
                  <a:pt x="3115" y="12969"/>
                </a:lnTo>
                <a:lnTo>
                  <a:pt x="3285" y="13115"/>
                </a:lnTo>
                <a:lnTo>
                  <a:pt x="3382" y="13164"/>
                </a:lnTo>
                <a:lnTo>
                  <a:pt x="3504" y="13213"/>
                </a:lnTo>
                <a:lnTo>
                  <a:pt x="3309" y="13310"/>
                </a:lnTo>
                <a:lnTo>
                  <a:pt x="3261" y="13286"/>
                </a:lnTo>
                <a:lnTo>
                  <a:pt x="2896" y="12969"/>
                </a:lnTo>
                <a:lnTo>
                  <a:pt x="2531" y="12629"/>
                </a:lnTo>
                <a:lnTo>
                  <a:pt x="2214" y="12312"/>
                </a:lnTo>
                <a:lnTo>
                  <a:pt x="2068" y="12118"/>
                </a:lnTo>
                <a:lnTo>
                  <a:pt x="1947" y="11947"/>
                </a:lnTo>
                <a:lnTo>
                  <a:pt x="2093" y="11777"/>
                </a:lnTo>
                <a:lnTo>
                  <a:pt x="2214" y="11607"/>
                </a:lnTo>
                <a:lnTo>
                  <a:pt x="2433" y="11242"/>
                </a:lnTo>
                <a:lnTo>
                  <a:pt x="2798" y="10779"/>
                </a:lnTo>
                <a:lnTo>
                  <a:pt x="3139" y="10317"/>
                </a:lnTo>
                <a:lnTo>
                  <a:pt x="3163" y="10293"/>
                </a:lnTo>
                <a:lnTo>
                  <a:pt x="3236" y="10244"/>
                </a:lnTo>
                <a:lnTo>
                  <a:pt x="3285" y="10147"/>
                </a:lnTo>
                <a:lnTo>
                  <a:pt x="3285" y="10074"/>
                </a:lnTo>
                <a:lnTo>
                  <a:pt x="3261" y="10025"/>
                </a:lnTo>
                <a:lnTo>
                  <a:pt x="3212" y="9976"/>
                </a:lnTo>
                <a:lnTo>
                  <a:pt x="3090" y="9855"/>
                </a:lnTo>
                <a:lnTo>
                  <a:pt x="2969" y="9709"/>
                </a:lnTo>
                <a:lnTo>
                  <a:pt x="2750" y="9441"/>
                </a:lnTo>
                <a:lnTo>
                  <a:pt x="2628" y="9246"/>
                </a:lnTo>
                <a:lnTo>
                  <a:pt x="2628" y="9222"/>
                </a:lnTo>
                <a:lnTo>
                  <a:pt x="2628" y="9149"/>
                </a:lnTo>
                <a:lnTo>
                  <a:pt x="2604" y="9076"/>
                </a:lnTo>
                <a:lnTo>
                  <a:pt x="2579" y="9003"/>
                </a:lnTo>
                <a:lnTo>
                  <a:pt x="2506" y="8954"/>
                </a:lnTo>
                <a:lnTo>
                  <a:pt x="2409" y="8930"/>
                </a:lnTo>
                <a:lnTo>
                  <a:pt x="1460" y="8881"/>
                </a:lnTo>
                <a:lnTo>
                  <a:pt x="998" y="8808"/>
                </a:lnTo>
                <a:lnTo>
                  <a:pt x="754" y="8784"/>
                </a:lnTo>
                <a:lnTo>
                  <a:pt x="535" y="8711"/>
                </a:lnTo>
                <a:lnTo>
                  <a:pt x="535" y="8614"/>
                </a:lnTo>
                <a:lnTo>
                  <a:pt x="511" y="8492"/>
                </a:lnTo>
                <a:lnTo>
                  <a:pt x="462" y="8273"/>
                </a:lnTo>
                <a:lnTo>
                  <a:pt x="462" y="7908"/>
                </a:lnTo>
                <a:lnTo>
                  <a:pt x="462" y="7567"/>
                </a:lnTo>
                <a:lnTo>
                  <a:pt x="511" y="7105"/>
                </a:lnTo>
                <a:lnTo>
                  <a:pt x="535" y="6862"/>
                </a:lnTo>
                <a:lnTo>
                  <a:pt x="535" y="6740"/>
                </a:lnTo>
                <a:lnTo>
                  <a:pt x="511" y="6619"/>
                </a:lnTo>
                <a:lnTo>
                  <a:pt x="681" y="6570"/>
                </a:lnTo>
                <a:lnTo>
                  <a:pt x="1046" y="6497"/>
                </a:lnTo>
                <a:lnTo>
                  <a:pt x="949" y="6643"/>
                </a:lnTo>
                <a:lnTo>
                  <a:pt x="876" y="6789"/>
                </a:lnTo>
                <a:lnTo>
                  <a:pt x="754" y="7105"/>
                </a:lnTo>
                <a:lnTo>
                  <a:pt x="754" y="7203"/>
                </a:lnTo>
                <a:lnTo>
                  <a:pt x="779" y="7227"/>
                </a:lnTo>
                <a:lnTo>
                  <a:pt x="803" y="7276"/>
                </a:lnTo>
                <a:lnTo>
                  <a:pt x="876" y="7324"/>
                </a:lnTo>
                <a:lnTo>
                  <a:pt x="973" y="7324"/>
                </a:lnTo>
                <a:lnTo>
                  <a:pt x="1022" y="7300"/>
                </a:lnTo>
                <a:lnTo>
                  <a:pt x="1046" y="7276"/>
                </a:lnTo>
                <a:lnTo>
                  <a:pt x="1095" y="7203"/>
                </a:lnTo>
                <a:lnTo>
                  <a:pt x="1168" y="6984"/>
                </a:lnTo>
                <a:lnTo>
                  <a:pt x="1265" y="6765"/>
                </a:lnTo>
                <a:lnTo>
                  <a:pt x="1338" y="6619"/>
                </a:lnTo>
                <a:lnTo>
                  <a:pt x="1436" y="6448"/>
                </a:lnTo>
                <a:lnTo>
                  <a:pt x="1606" y="6424"/>
                </a:lnTo>
                <a:lnTo>
                  <a:pt x="1509" y="6570"/>
                </a:lnTo>
                <a:lnTo>
                  <a:pt x="1436" y="6740"/>
                </a:lnTo>
                <a:lnTo>
                  <a:pt x="1387" y="6911"/>
                </a:lnTo>
                <a:lnTo>
                  <a:pt x="1338" y="7057"/>
                </a:lnTo>
                <a:lnTo>
                  <a:pt x="1338" y="7105"/>
                </a:lnTo>
                <a:lnTo>
                  <a:pt x="1363" y="7154"/>
                </a:lnTo>
                <a:lnTo>
                  <a:pt x="1387" y="7203"/>
                </a:lnTo>
                <a:lnTo>
                  <a:pt x="1436" y="7251"/>
                </a:lnTo>
                <a:lnTo>
                  <a:pt x="1484" y="7276"/>
                </a:lnTo>
                <a:lnTo>
                  <a:pt x="1557" y="7276"/>
                </a:lnTo>
                <a:lnTo>
                  <a:pt x="1630" y="7227"/>
                </a:lnTo>
                <a:lnTo>
                  <a:pt x="1679" y="7178"/>
                </a:lnTo>
                <a:lnTo>
                  <a:pt x="1679" y="7154"/>
                </a:lnTo>
                <a:lnTo>
                  <a:pt x="1728" y="6935"/>
                </a:lnTo>
                <a:lnTo>
                  <a:pt x="1801" y="6716"/>
                </a:lnTo>
                <a:lnTo>
                  <a:pt x="1898" y="6570"/>
                </a:lnTo>
                <a:lnTo>
                  <a:pt x="1947" y="6424"/>
                </a:lnTo>
                <a:lnTo>
                  <a:pt x="2093" y="6424"/>
                </a:lnTo>
                <a:lnTo>
                  <a:pt x="2044" y="6546"/>
                </a:lnTo>
                <a:lnTo>
                  <a:pt x="1947" y="6813"/>
                </a:lnTo>
                <a:lnTo>
                  <a:pt x="1922" y="6935"/>
                </a:lnTo>
                <a:lnTo>
                  <a:pt x="1898" y="7057"/>
                </a:lnTo>
                <a:lnTo>
                  <a:pt x="1922" y="7105"/>
                </a:lnTo>
                <a:lnTo>
                  <a:pt x="1947" y="7154"/>
                </a:lnTo>
                <a:lnTo>
                  <a:pt x="2020" y="7203"/>
                </a:lnTo>
                <a:lnTo>
                  <a:pt x="2117" y="7203"/>
                </a:lnTo>
                <a:lnTo>
                  <a:pt x="2166" y="7178"/>
                </a:lnTo>
                <a:lnTo>
                  <a:pt x="2190" y="7130"/>
                </a:lnTo>
                <a:lnTo>
                  <a:pt x="2239" y="6935"/>
                </a:lnTo>
                <a:lnTo>
                  <a:pt x="2287" y="6716"/>
                </a:lnTo>
                <a:lnTo>
                  <a:pt x="2336" y="6546"/>
                </a:lnTo>
                <a:lnTo>
                  <a:pt x="2360" y="6400"/>
                </a:lnTo>
                <a:lnTo>
                  <a:pt x="2482" y="6375"/>
                </a:lnTo>
                <a:lnTo>
                  <a:pt x="2531" y="6351"/>
                </a:lnTo>
                <a:lnTo>
                  <a:pt x="2579" y="6302"/>
                </a:lnTo>
                <a:lnTo>
                  <a:pt x="2604" y="6254"/>
                </a:lnTo>
                <a:lnTo>
                  <a:pt x="2604" y="6205"/>
                </a:lnTo>
                <a:lnTo>
                  <a:pt x="2652" y="6132"/>
                </a:lnTo>
                <a:lnTo>
                  <a:pt x="2677" y="6059"/>
                </a:lnTo>
                <a:lnTo>
                  <a:pt x="2677" y="5913"/>
                </a:lnTo>
                <a:lnTo>
                  <a:pt x="2701" y="5767"/>
                </a:lnTo>
                <a:lnTo>
                  <a:pt x="2798" y="5499"/>
                </a:lnTo>
                <a:lnTo>
                  <a:pt x="2993" y="4964"/>
                </a:lnTo>
                <a:lnTo>
                  <a:pt x="3090" y="4891"/>
                </a:lnTo>
                <a:lnTo>
                  <a:pt x="3139" y="4794"/>
                </a:lnTo>
                <a:lnTo>
                  <a:pt x="3139" y="4745"/>
                </a:lnTo>
                <a:lnTo>
                  <a:pt x="3139" y="4696"/>
                </a:lnTo>
                <a:lnTo>
                  <a:pt x="3115" y="4648"/>
                </a:lnTo>
                <a:lnTo>
                  <a:pt x="3066" y="4575"/>
                </a:lnTo>
                <a:lnTo>
                  <a:pt x="2750" y="4234"/>
                </a:lnTo>
                <a:lnTo>
                  <a:pt x="2433" y="3893"/>
                </a:lnTo>
                <a:lnTo>
                  <a:pt x="2117" y="3528"/>
                </a:lnTo>
                <a:lnTo>
                  <a:pt x="1801" y="3188"/>
                </a:lnTo>
                <a:lnTo>
                  <a:pt x="1971" y="3042"/>
                </a:lnTo>
                <a:lnTo>
                  <a:pt x="2141" y="2871"/>
                </a:lnTo>
                <a:lnTo>
                  <a:pt x="2433" y="2506"/>
                </a:lnTo>
                <a:lnTo>
                  <a:pt x="2604" y="2336"/>
                </a:lnTo>
                <a:lnTo>
                  <a:pt x="2774" y="2166"/>
                </a:lnTo>
                <a:lnTo>
                  <a:pt x="2944" y="2044"/>
                </a:lnTo>
                <a:lnTo>
                  <a:pt x="3163" y="1947"/>
                </a:lnTo>
                <a:lnTo>
                  <a:pt x="3236" y="1922"/>
                </a:lnTo>
                <a:lnTo>
                  <a:pt x="3261" y="1922"/>
                </a:lnTo>
                <a:lnTo>
                  <a:pt x="3115" y="2020"/>
                </a:lnTo>
                <a:lnTo>
                  <a:pt x="2993" y="2117"/>
                </a:lnTo>
                <a:lnTo>
                  <a:pt x="2847" y="2263"/>
                </a:lnTo>
                <a:lnTo>
                  <a:pt x="2725" y="2409"/>
                </a:lnTo>
                <a:lnTo>
                  <a:pt x="2701" y="2506"/>
                </a:lnTo>
                <a:lnTo>
                  <a:pt x="2701" y="2579"/>
                </a:lnTo>
                <a:lnTo>
                  <a:pt x="2701" y="2652"/>
                </a:lnTo>
                <a:lnTo>
                  <a:pt x="2750" y="2701"/>
                </a:lnTo>
                <a:lnTo>
                  <a:pt x="2798" y="2725"/>
                </a:lnTo>
                <a:lnTo>
                  <a:pt x="2871" y="2725"/>
                </a:lnTo>
                <a:lnTo>
                  <a:pt x="2944" y="2677"/>
                </a:lnTo>
                <a:lnTo>
                  <a:pt x="2993" y="2628"/>
                </a:lnTo>
                <a:lnTo>
                  <a:pt x="3090" y="2506"/>
                </a:lnTo>
                <a:lnTo>
                  <a:pt x="3212" y="2360"/>
                </a:lnTo>
                <a:lnTo>
                  <a:pt x="3358" y="2239"/>
                </a:lnTo>
                <a:lnTo>
                  <a:pt x="3553" y="2117"/>
                </a:lnTo>
                <a:lnTo>
                  <a:pt x="3626" y="2166"/>
                </a:lnTo>
                <a:lnTo>
                  <a:pt x="3504" y="2263"/>
                </a:lnTo>
                <a:lnTo>
                  <a:pt x="3407" y="2336"/>
                </a:lnTo>
                <a:lnTo>
                  <a:pt x="3285" y="2458"/>
                </a:lnTo>
                <a:lnTo>
                  <a:pt x="3188" y="2579"/>
                </a:lnTo>
                <a:lnTo>
                  <a:pt x="3115" y="2725"/>
                </a:lnTo>
                <a:lnTo>
                  <a:pt x="3090" y="2798"/>
                </a:lnTo>
                <a:lnTo>
                  <a:pt x="3090" y="2871"/>
                </a:lnTo>
                <a:lnTo>
                  <a:pt x="3115" y="2920"/>
                </a:lnTo>
                <a:lnTo>
                  <a:pt x="3139" y="2944"/>
                </a:lnTo>
                <a:lnTo>
                  <a:pt x="3212" y="2969"/>
                </a:lnTo>
                <a:lnTo>
                  <a:pt x="3285" y="2969"/>
                </a:lnTo>
                <a:lnTo>
                  <a:pt x="3358" y="2944"/>
                </a:lnTo>
                <a:lnTo>
                  <a:pt x="3431" y="2847"/>
                </a:lnTo>
                <a:lnTo>
                  <a:pt x="3480" y="2750"/>
                </a:lnTo>
                <a:lnTo>
                  <a:pt x="3577" y="2652"/>
                </a:lnTo>
                <a:lnTo>
                  <a:pt x="3674" y="2555"/>
                </a:lnTo>
                <a:lnTo>
                  <a:pt x="3869" y="2360"/>
                </a:lnTo>
                <a:lnTo>
                  <a:pt x="3966" y="2433"/>
                </a:lnTo>
                <a:lnTo>
                  <a:pt x="4112" y="2506"/>
                </a:lnTo>
                <a:lnTo>
                  <a:pt x="3893" y="2628"/>
                </a:lnTo>
                <a:lnTo>
                  <a:pt x="3699" y="2750"/>
                </a:lnTo>
                <a:lnTo>
                  <a:pt x="3553" y="2871"/>
                </a:lnTo>
                <a:lnTo>
                  <a:pt x="3407" y="3017"/>
                </a:lnTo>
                <a:lnTo>
                  <a:pt x="3334" y="3115"/>
                </a:lnTo>
                <a:lnTo>
                  <a:pt x="3309" y="3188"/>
                </a:lnTo>
                <a:lnTo>
                  <a:pt x="3309" y="3285"/>
                </a:lnTo>
                <a:lnTo>
                  <a:pt x="3334" y="3382"/>
                </a:lnTo>
                <a:lnTo>
                  <a:pt x="3382" y="3431"/>
                </a:lnTo>
                <a:lnTo>
                  <a:pt x="3455" y="3455"/>
                </a:lnTo>
                <a:lnTo>
                  <a:pt x="3528" y="3431"/>
                </a:lnTo>
                <a:lnTo>
                  <a:pt x="3577" y="3382"/>
                </a:lnTo>
                <a:lnTo>
                  <a:pt x="3674" y="3261"/>
                </a:lnTo>
                <a:lnTo>
                  <a:pt x="3747" y="3139"/>
                </a:lnTo>
                <a:lnTo>
                  <a:pt x="3869" y="3042"/>
                </a:lnTo>
                <a:lnTo>
                  <a:pt x="3991" y="2969"/>
                </a:lnTo>
                <a:lnTo>
                  <a:pt x="4185" y="2847"/>
                </a:lnTo>
                <a:lnTo>
                  <a:pt x="4380" y="2701"/>
                </a:lnTo>
                <a:lnTo>
                  <a:pt x="4623" y="2871"/>
                </a:lnTo>
                <a:lnTo>
                  <a:pt x="4356" y="3066"/>
                </a:lnTo>
                <a:lnTo>
                  <a:pt x="4234" y="3139"/>
                </a:lnTo>
                <a:lnTo>
                  <a:pt x="4088" y="3261"/>
                </a:lnTo>
                <a:lnTo>
                  <a:pt x="3966" y="3382"/>
                </a:lnTo>
                <a:lnTo>
                  <a:pt x="3942" y="3455"/>
                </a:lnTo>
                <a:lnTo>
                  <a:pt x="3918" y="3528"/>
                </a:lnTo>
                <a:lnTo>
                  <a:pt x="3942" y="3577"/>
                </a:lnTo>
                <a:lnTo>
                  <a:pt x="3966" y="3601"/>
                </a:lnTo>
                <a:lnTo>
                  <a:pt x="4015" y="3626"/>
                </a:lnTo>
                <a:lnTo>
                  <a:pt x="4064" y="3626"/>
                </a:lnTo>
                <a:lnTo>
                  <a:pt x="4112" y="3601"/>
                </a:lnTo>
                <a:lnTo>
                  <a:pt x="4161" y="3553"/>
                </a:lnTo>
                <a:lnTo>
                  <a:pt x="4258" y="3480"/>
                </a:lnTo>
                <a:lnTo>
                  <a:pt x="4380" y="3358"/>
                </a:lnTo>
                <a:lnTo>
                  <a:pt x="4526" y="3261"/>
                </a:lnTo>
                <a:lnTo>
                  <a:pt x="4842" y="3042"/>
                </a:lnTo>
                <a:lnTo>
                  <a:pt x="4891" y="3066"/>
                </a:lnTo>
                <a:lnTo>
                  <a:pt x="4964" y="3090"/>
                </a:lnTo>
                <a:lnTo>
                  <a:pt x="5037" y="3090"/>
                </a:lnTo>
                <a:lnTo>
                  <a:pt x="5110" y="3042"/>
                </a:lnTo>
                <a:lnTo>
                  <a:pt x="5159" y="2993"/>
                </a:lnTo>
                <a:lnTo>
                  <a:pt x="5378" y="2896"/>
                </a:lnTo>
                <a:lnTo>
                  <a:pt x="5645" y="2798"/>
                </a:lnTo>
                <a:lnTo>
                  <a:pt x="6156" y="2652"/>
                </a:lnTo>
                <a:lnTo>
                  <a:pt x="6229" y="2604"/>
                </a:lnTo>
                <a:lnTo>
                  <a:pt x="6278" y="2531"/>
                </a:lnTo>
                <a:lnTo>
                  <a:pt x="6302" y="2506"/>
                </a:lnTo>
                <a:lnTo>
                  <a:pt x="6351" y="2360"/>
                </a:lnTo>
                <a:lnTo>
                  <a:pt x="6400" y="2214"/>
                </a:lnTo>
                <a:lnTo>
                  <a:pt x="6424" y="1922"/>
                </a:lnTo>
                <a:lnTo>
                  <a:pt x="6473" y="1314"/>
                </a:lnTo>
                <a:lnTo>
                  <a:pt x="6546" y="876"/>
                </a:lnTo>
                <a:lnTo>
                  <a:pt x="6570" y="633"/>
                </a:lnTo>
                <a:lnTo>
                  <a:pt x="6570" y="535"/>
                </a:lnTo>
                <a:lnTo>
                  <a:pt x="6570" y="414"/>
                </a:lnTo>
                <a:close/>
                <a:moveTo>
                  <a:pt x="17519" y="12093"/>
                </a:moveTo>
                <a:lnTo>
                  <a:pt x="17544" y="12142"/>
                </a:lnTo>
                <a:lnTo>
                  <a:pt x="17592" y="12191"/>
                </a:lnTo>
                <a:lnTo>
                  <a:pt x="17665" y="12215"/>
                </a:lnTo>
                <a:lnTo>
                  <a:pt x="17738" y="12215"/>
                </a:lnTo>
                <a:lnTo>
                  <a:pt x="18030" y="12239"/>
                </a:lnTo>
                <a:lnTo>
                  <a:pt x="18322" y="12312"/>
                </a:lnTo>
                <a:lnTo>
                  <a:pt x="18590" y="12434"/>
                </a:lnTo>
                <a:lnTo>
                  <a:pt x="18712" y="12507"/>
                </a:lnTo>
                <a:lnTo>
                  <a:pt x="18809" y="12604"/>
                </a:lnTo>
                <a:lnTo>
                  <a:pt x="18906" y="12702"/>
                </a:lnTo>
                <a:lnTo>
                  <a:pt x="18979" y="12799"/>
                </a:lnTo>
                <a:lnTo>
                  <a:pt x="19052" y="12921"/>
                </a:lnTo>
                <a:lnTo>
                  <a:pt x="19101" y="13042"/>
                </a:lnTo>
                <a:lnTo>
                  <a:pt x="19125" y="13188"/>
                </a:lnTo>
                <a:lnTo>
                  <a:pt x="19150" y="13334"/>
                </a:lnTo>
                <a:lnTo>
                  <a:pt x="19150" y="13480"/>
                </a:lnTo>
                <a:lnTo>
                  <a:pt x="19125" y="13651"/>
                </a:lnTo>
                <a:lnTo>
                  <a:pt x="19052" y="13870"/>
                </a:lnTo>
                <a:lnTo>
                  <a:pt x="18955" y="14089"/>
                </a:lnTo>
                <a:lnTo>
                  <a:pt x="18809" y="14283"/>
                </a:lnTo>
                <a:lnTo>
                  <a:pt x="18663" y="14454"/>
                </a:lnTo>
                <a:lnTo>
                  <a:pt x="18493" y="14624"/>
                </a:lnTo>
                <a:lnTo>
                  <a:pt x="18298" y="14770"/>
                </a:lnTo>
                <a:lnTo>
                  <a:pt x="18103" y="14867"/>
                </a:lnTo>
                <a:lnTo>
                  <a:pt x="17884" y="14965"/>
                </a:lnTo>
                <a:lnTo>
                  <a:pt x="17738" y="14989"/>
                </a:lnTo>
                <a:lnTo>
                  <a:pt x="17446" y="14989"/>
                </a:lnTo>
                <a:lnTo>
                  <a:pt x="17300" y="14965"/>
                </a:lnTo>
                <a:lnTo>
                  <a:pt x="17154" y="14916"/>
                </a:lnTo>
                <a:lnTo>
                  <a:pt x="17033" y="14843"/>
                </a:lnTo>
                <a:lnTo>
                  <a:pt x="16911" y="14746"/>
                </a:lnTo>
                <a:lnTo>
                  <a:pt x="16814" y="14648"/>
                </a:lnTo>
                <a:lnTo>
                  <a:pt x="16619" y="14429"/>
                </a:lnTo>
                <a:lnTo>
                  <a:pt x="16449" y="14186"/>
                </a:lnTo>
                <a:lnTo>
                  <a:pt x="16351" y="13894"/>
                </a:lnTo>
                <a:lnTo>
                  <a:pt x="16303" y="13626"/>
                </a:lnTo>
                <a:lnTo>
                  <a:pt x="16303" y="13456"/>
                </a:lnTo>
                <a:lnTo>
                  <a:pt x="16303" y="13286"/>
                </a:lnTo>
                <a:lnTo>
                  <a:pt x="16351" y="13115"/>
                </a:lnTo>
                <a:lnTo>
                  <a:pt x="16424" y="12969"/>
                </a:lnTo>
                <a:lnTo>
                  <a:pt x="16497" y="12823"/>
                </a:lnTo>
                <a:lnTo>
                  <a:pt x="16595" y="12677"/>
                </a:lnTo>
                <a:lnTo>
                  <a:pt x="16692" y="12556"/>
                </a:lnTo>
                <a:lnTo>
                  <a:pt x="16814" y="12434"/>
                </a:lnTo>
                <a:lnTo>
                  <a:pt x="16960" y="12312"/>
                </a:lnTo>
                <a:lnTo>
                  <a:pt x="17130" y="12215"/>
                </a:lnTo>
                <a:lnTo>
                  <a:pt x="17300" y="12142"/>
                </a:lnTo>
                <a:lnTo>
                  <a:pt x="17495" y="12093"/>
                </a:lnTo>
                <a:close/>
                <a:moveTo>
                  <a:pt x="7008" y="0"/>
                </a:moveTo>
                <a:lnTo>
                  <a:pt x="6692" y="24"/>
                </a:lnTo>
                <a:lnTo>
                  <a:pt x="6521" y="73"/>
                </a:lnTo>
                <a:lnTo>
                  <a:pt x="6375" y="122"/>
                </a:lnTo>
                <a:lnTo>
                  <a:pt x="6327" y="146"/>
                </a:lnTo>
                <a:lnTo>
                  <a:pt x="6302" y="170"/>
                </a:lnTo>
                <a:lnTo>
                  <a:pt x="6278" y="219"/>
                </a:lnTo>
                <a:lnTo>
                  <a:pt x="6278" y="268"/>
                </a:lnTo>
                <a:lnTo>
                  <a:pt x="6205" y="365"/>
                </a:lnTo>
                <a:lnTo>
                  <a:pt x="6156" y="462"/>
                </a:lnTo>
                <a:lnTo>
                  <a:pt x="6108" y="608"/>
                </a:lnTo>
                <a:lnTo>
                  <a:pt x="6083" y="730"/>
                </a:lnTo>
                <a:lnTo>
                  <a:pt x="6035" y="1265"/>
                </a:lnTo>
                <a:lnTo>
                  <a:pt x="5937" y="1776"/>
                </a:lnTo>
                <a:lnTo>
                  <a:pt x="5913" y="2020"/>
                </a:lnTo>
                <a:lnTo>
                  <a:pt x="5913" y="2287"/>
                </a:lnTo>
                <a:lnTo>
                  <a:pt x="5670" y="2360"/>
                </a:lnTo>
                <a:lnTo>
                  <a:pt x="5451" y="2458"/>
                </a:lnTo>
                <a:lnTo>
                  <a:pt x="4988" y="2677"/>
                </a:lnTo>
                <a:lnTo>
                  <a:pt x="4161" y="2093"/>
                </a:lnTo>
                <a:lnTo>
                  <a:pt x="3966" y="1947"/>
                </a:lnTo>
                <a:lnTo>
                  <a:pt x="3723" y="1776"/>
                </a:lnTo>
                <a:lnTo>
                  <a:pt x="3601" y="1703"/>
                </a:lnTo>
                <a:lnTo>
                  <a:pt x="3480" y="1630"/>
                </a:lnTo>
                <a:lnTo>
                  <a:pt x="3334" y="1606"/>
                </a:lnTo>
                <a:lnTo>
                  <a:pt x="3236" y="1606"/>
                </a:lnTo>
                <a:lnTo>
                  <a:pt x="3163" y="1557"/>
                </a:lnTo>
                <a:lnTo>
                  <a:pt x="3042" y="1557"/>
                </a:lnTo>
                <a:lnTo>
                  <a:pt x="2944" y="1606"/>
                </a:lnTo>
                <a:lnTo>
                  <a:pt x="2823" y="1679"/>
                </a:lnTo>
                <a:lnTo>
                  <a:pt x="2604" y="1825"/>
                </a:lnTo>
                <a:lnTo>
                  <a:pt x="2409" y="1995"/>
                </a:lnTo>
                <a:lnTo>
                  <a:pt x="2239" y="2190"/>
                </a:lnTo>
                <a:lnTo>
                  <a:pt x="1849" y="2604"/>
                </a:lnTo>
                <a:lnTo>
                  <a:pt x="1655" y="2798"/>
                </a:lnTo>
                <a:lnTo>
                  <a:pt x="1484" y="3042"/>
                </a:lnTo>
                <a:lnTo>
                  <a:pt x="1436" y="3066"/>
                </a:lnTo>
                <a:lnTo>
                  <a:pt x="1387" y="3115"/>
                </a:lnTo>
                <a:lnTo>
                  <a:pt x="1363" y="3163"/>
                </a:lnTo>
                <a:lnTo>
                  <a:pt x="1387" y="3236"/>
                </a:lnTo>
                <a:lnTo>
                  <a:pt x="1509" y="3455"/>
                </a:lnTo>
                <a:lnTo>
                  <a:pt x="1655" y="3650"/>
                </a:lnTo>
                <a:lnTo>
                  <a:pt x="1971" y="4039"/>
                </a:lnTo>
                <a:lnTo>
                  <a:pt x="2287" y="4477"/>
                </a:lnTo>
                <a:lnTo>
                  <a:pt x="2482" y="4672"/>
                </a:lnTo>
                <a:lnTo>
                  <a:pt x="2652" y="4867"/>
                </a:lnTo>
                <a:lnTo>
                  <a:pt x="2531" y="5061"/>
                </a:lnTo>
                <a:lnTo>
                  <a:pt x="2433" y="5280"/>
                </a:lnTo>
                <a:lnTo>
                  <a:pt x="2312" y="5597"/>
                </a:lnTo>
                <a:lnTo>
                  <a:pt x="2263" y="5791"/>
                </a:lnTo>
                <a:lnTo>
                  <a:pt x="2263" y="5962"/>
                </a:lnTo>
                <a:lnTo>
                  <a:pt x="1995" y="5962"/>
                </a:lnTo>
                <a:lnTo>
                  <a:pt x="1703" y="5986"/>
                </a:lnTo>
                <a:lnTo>
                  <a:pt x="1192" y="6083"/>
                </a:lnTo>
                <a:lnTo>
                  <a:pt x="973" y="6108"/>
                </a:lnTo>
                <a:lnTo>
                  <a:pt x="706" y="6181"/>
                </a:lnTo>
                <a:lnTo>
                  <a:pt x="584" y="6229"/>
                </a:lnTo>
                <a:lnTo>
                  <a:pt x="462" y="6278"/>
                </a:lnTo>
                <a:lnTo>
                  <a:pt x="365" y="6351"/>
                </a:lnTo>
                <a:lnTo>
                  <a:pt x="292" y="6424"/>
                </a:lnTo>
                <a:lnTo>
                  <a:pt x="243" y="6448"/>
                </a:lnTo>
                <a:lnTo>
                  <a:pt x="195" y="6473"/>
                </a:lnTo>
                <a:lnTo>
                  <a:pt x="146" y="6570"/>
                </a:lnTo>
                <a:lnTo>
                  <a:pt x="97" y="6692"/>
                </a:lnTo>
                <a:lnTo>
                  <a:pt x="73" y="6935"/>
                </a:lnTo>
                <a:lnTo>
                  <a:pt x="0" y="7738"/>
                </a:lnTo>
                <a:lnTo>
                  <a:pt x="0" y="8005"/>
                </a:lnTo>
                <a:lnTo>
                  <a:pt x="0" y="8346"/>
                </a:lnTo>
                <a:lnTo>
                  <a:pt x="24" y="8492"/>
                </a:lnTo>
                <a:lnTo>
                  <a:pt x="73" y="8638"/>
                </a:lnTo>
                <a:lnTo>
                  <a:pt x="122" y="8760"/>
                </a:lnTo>
                <a:lnTo>
                  <a:pt x="243" y="8833"/>
                </a:lnTo>
                <a:lnTo>
                  <a:pt x="219" y="8906"/>
                </a:lnTo>
                <a:lnTo>
                  <a:pt x="243" y="8954"/>
                </a:lnTo>
                <a:lnTo>
                  <a:pt x="268" y="9003"/>
                </a:lnTo>
                <a:lnTo>
                  <a:pt x="316" y="9027"/>
                </a:lnTo>
                <a:lnTo>
                  <a:pt x="560" y="9125"/>
                </a:lnTo>
                <a:lnTo>
                  <a:pt x="779" y="9198"/>
                </a:lnTo>
                <a:lnTo>
                  <a:pt x="1046" y="9246"/>
                </a:lnTo>
                <a:lnTo>
                  <a:pt x="1290" y="9271"/>
                </a:lnTo>
                <a:lnTo>
                  <a:pt x="1801" y="9344"/>
                </a:lnTo>
                <a:lnTo>
                  <a:pt x="2312" y="9368"/>
                </a:lnTo>
                <a:lnTo>
                  <a:pt x="2385" y="9538"/>
                </a:lnTo>
                <a:lnTo>
                  <a:pt x="2458" y="9660"/>
                </a:lnTo>
                <a:lnTo>
                  <a:pt x="2628" y="9952"/>
                </a:lnTo>
                <a:lnTo>
                  <a:pt x="2847" y="10195"/>
                </a:lnTo>
                <a:lnTo>
                  <a:pt x="2652" y="10366"/>
                </a:lnTo>
                <a:lnTo>
                  <a:pt x="2506" y="10560"/>
                </a:lnTo>
                <a:lnTo>
                  <a:pt x="2190" y="10925"/>
                </a:lnTo>
                <a:lnTo>
                  <a:pt x="1849" y="11363"/>
                </a:lnTo>
                <a:lnTo>
                  <a:pt x="1679" y="11558"/>
                </a:lnTo>
                <a:lnTo>
                  <a:pt x="1630" y="11680"/>
                </a:lnTo>
                <a:lnTo>
                  <a:pt x="1582" y="11777"/>
                </a:lnTo>
                <a:lnTo>
                  <a:pt x="1582" y="11850"/>
                </a:lnTo>
                <a:lnTo>
                  <a:pt x="1606" y="11923"/>
                </a:lnTo>
                <a:lnTo>
                  <a:pt x="1606" y="12045"/>
                </a:lnTo>
                <a:lnTo>
                  <a:pt x="1630" y="12166"/>
                </a:lnTo>
                <a:lnTo>
                  <a:pt x="1679" y="12264"/>
                </a:lnTo>
                <a:lnTo>
                  <a:pt x="1752" y="12385"/>
                </a:lnTo>
                <a:lnTo>
                  <a:pt x="1922" y="12604"/>
                </a:lnTo>
                <a:lnTo>
                  <a:pt x="2093" y="12775"/>
                </a:lnTo>
                <a:lnTo>
                  <a:pt x="2312" y="13018"/>
                </a:lnTo>
                <a:lnTo>
                  <a:pt x="2531" y="13237"/>
                </a:lnTo>
                <a:lnTo>
                  <a:pt x="2798" y="13456"/>
                </a:lnTo>
                <a:lnTo>
                  <a:pt x="3042" y="13651"/>
                </a:lnTo>
                <a:lnTo>
                  <a:pt x="3090" y="13699"/>
                </a:lnTo>
                <a:lnTo>
                  <a:pt x="3139" y="13699"/>
                </a:lnTo>
                <a:lnTo>
                  <a:pt x="3236" y="13675"/>
                </a:lnTo>
                <a:lnTo>
                  <a:pt x="3358" y="13699"/>
                </a:lnTo>
                <a:lnTo>
                  <a:pt x="3455" y="13675"/>
                </a:lnTo>
                <a:lnTo>
                  <a:pt x="3577" y="13651"/>
                </a:lnTo>
                <a:lnTo>
                  <a:pt x="3699" y="13602"/>
                </a:lnTo>
                <a:lnTo>
                  <a:pt x="3918" y="13456"/>
                </a:lnTo>
                <a:lnTo>
                  <a:pt x="4088" y="13334"/>
                </a:lnTo>
                <a:lnTo>
                  <a:pt x="4331" y="13140"/>
                </a:lnTo>
                <a:lnTo>
                  <a:pt x="4575" y="12921"/>
                </a:lnTo>
                <a:lnTo>
                  <a:pt x="5013" y="12434"/>
                </a:lnTo>
                <a:lnTo>
                  <a:pt x="5110" y="12531"/>
                </a:lnTo>
                <a:lnTo>
                  <a:pt x="5232" y="12580"/>
                </a:lnTo>
                <a:lnTo>
                  <a:pt x="5451" y="12677"/>
                </a:lnTo>
                <a:lnTo>
                  <a:pt x="5767" y="12823"/>
                </a:lnTo>
                <a:lnTo>
                  <a:pt x="5937" y="12872"/>
                </a:lnTo>
                <a:lnTo>
                  <a:pt x="6108" y="12896"/>
                </a:lnTo>
                <a:lnTo>
                  <a:pt x="6156" y="13091"/>
                </a:lnTo>
                <a:lnTo>
                  <a:pt x="6181" y="13261"/>
                </a:lnTo>
                <a:lnTo>
                  <a:pt x="6254" y="13651"/>
                </a:lnTo>
                <a:lnTo>
                  <a:pt x="6302" y="14040"/>
                </a:lnTo>
                <a:lnTo>
                  <a:pt x="6302" y="14259"/>
                </a:lnTo>
                <a:lnTo>
                  <a:pt x="6302" y="14502"/>
                </a:lnTo>
                <a:lnTo>
                  <a:pt x="6327" y="14600"/>
                </a:lnTo>
                <a:lnTo>
                  <a:pt x="6351" y="14721"/>
                </a:lnTo>
                <a:lnTo>
                  <a:pt x="6400" y="14794"/>
                </a:lnTo>
                <a:lnTo>
                  <a:pt x="6473" y="14867"/>
                </a:lnTo>
                <a:lnTo>
                  <a:pt x="6497" y="14892"/>
                </a:lnTo>
                <a:lnTo>
                  <a:pt x="6521" y="14940"/>
                </a:lnTo>
                <a:lnTo>
                  <a:pt x="6619" y="14989"/>
                </a:lnTo>
                <a:lnTo>
                  <a:pt x="6716" y="15038"/>
                </a:lnTo>
                <a:lnTo>
                  <a:pt x="6838" y="15062"/>
                </a:lnTo>
                <a:lnTo>
                  <a:pt x="6959" y="15086"/>
                </a:lnTo>
                <a:lnTo>
                  <a:pt x="7203" y="15086"/>
                </a:lnTo>
                <a:lnTo>
                  <a:pt x="7421" y="15062"/>
                </a:lnTo>
                <a:lnTo>
                  <a:pt x="8030" y="15038"/>
                </a:lnTo>
                <a:lnTo>
                  <a:pt x="8638" y="15038"/>
                </a:lnTo>
                <a:lnTo>
                  <a:pt x="8735" y="15013"/>
                </a:lnTo>
                <a:lnTo>
                  <a:pt x="8808" y="14965"/>
                </a:lnTo>
                <a:lnTo>
                  <a:pt x="8857" y="14867"/>
                </a:lnTo>
                <a:lnTo>
                  <a:pt x="8881" y="14794"/>
                </a:lnTo>
                <a:lnTo>
                  <a:pt x="8906" y="14770"/>
                </a:lnTo>
                <a:lnTo>
                  <a:pt x="8979" y="14673"/>
                </a:lnTo>
                <a:lnTo>
                  <a:pt x="9027" y="14551"/>
                </a:lnTo>
                <a:lnTo>
                  <a:pt x="9100" y="14283"/>
                </a:lnTo>
                <a:lnTo>
                  <a:pt x="9149" y="13772"/>
                </a:lnTo>
                <a:lnTo>
                  <a:pt x="9222" y="13286"/>
                </a:lnTo>
                <a:lnTo>
                  <a:pt x="9246" y="13042"/>
                </a:lnTo>
                <a:lnTo>
                  <a:pt x="9246" y="12799"/>
                </a:lnTo>
                <a:lnTo>
                  <a:pt x="9514" y="12799"/>
                </a:lnTo>
                <a:lnTo>
                  <a:pt x="9757" y="12726"/>
                </a:lnTo>
                <a:lnTo>
                  <a:pt x="10001" y="12629"/>
                </a:lnTo>
                <a:lnTo>
                  <a:pt x="10122" y="12556"/>
                </a:lnTo>
                <a:lnTo>
                  <a:pt x="10220" y="12483"/>
                </a:lnTo>
                <a:lnTo>
                  <a:pt x="10341" y="12604"/>
                </a:lnTo>
                <a:lnTo>
                  <a:pt x="10487" y="12726"/>
                </a:lnTo>
                <a:lnTo>
                  <a:pt x="10779" y="12945"/>
                </a:lnTo>
                <a:lnTo>
                  <a:pt x="11290" y="13310"/>
                </a:lnTo>
                <a:lnTo>
                  <a:pt x="11826" y="13675"/>
                </a:lnTo>
                <a:lnTo>
                  <a:pt x="11874" y="13699"/>
                </a:lnTo>
                <a:lnTo>
                  <a:pt x="11947" y="13724"/>
                </a:lnTo>
                <a:lnTo>
                  <a:pt x="11996" y="13699"/>
                </a:lnTo>
                <a:lnTo>
                  <a:pt x="12045" y="13675"/>
                </a:lnTo>
                <a:lnTo>
                  <a:pt x="12142" y="13602"/>
                </a:lnTo>
                <a:lnTo>
                  <a:pt x="12166" y="13480"/>
                </a:lnTo>
                <a:lnTo>
                  <a:pt x="12361" y="13334"/>
                </a:lnTo>
                <a:lnTo>
                  <a:pt x="12531" y="13164"/>
                </a:lnTo>
                <a:lnTo>
                  <a:pt x="12872" y="12799"/>
                </a:lnTo>
                <a:lnTo>
                  <a:pt x="13286" y="12385"/>
                </a:lnTo>
                <a:lnTo>
                  <a:pt x="13480" y="12166"/>
                </a:lnTo>
                <a:lnTo>
                  <a:pt x="13675" y="11947"/>
                </a:lnTo>
                <a:lnTo>
                  <a:pt x="13699" y="11874"/>
                </a:lnTo>
                <a:lnTo>
                  <a:pt x="13699" y="11801"/>
                </a:lnTo>
                <a:lnTo>
                  <a:pt x="13724" y="11704"/>
                </a:lnTo>
                <a:lnTo>
                  <a:pt x="13699" y="11607"/>
                </a:lnTo>
                <a:lnTo>
                  <a:pt x="13553" y="11363"/>
                </a:lnTo>
                <a:lnTo>
                  <a:pt x="13407" y="11120"/>
                </a:lnTo>
                <a:lnTo>
                  <a:pt x="13067" y="10682"/>
                </a:lnTo>
                <a:lnTo>
                  <a:pt x="12945" y="10512"/>
                </a:lnTo>
                <a:lnTo>
                  <a:pt x="12799" y="10341"/>
                </a:lnTo>
                <a:lnTo>
                  <a:pt x="12629" y="10195"/>
                </a:lnTo>
                <a:lnTo>
                  <a:pt x="12458" y="10074"/>
                </a:lnTo>
                <a:lnTo>
                  <a:pt x="12604" y="9855"/>
                </a:lnTo>
                <a:lnTo>
                  <a:pt x="12750" y="9611"/>
                </a:lnTo>
                <a:lnTo>
                  <a:pt x="12823" y="9368"/>
                </a:lnTo>
                <a:lnTo>
                  <a:pt x="12872" y="9125"/>
                </a:lnTo>
                <a:lnTo>
                  <a:pt x="12994" y="9149"/>
                </a:lnTo>
                <a:lnTo>
                  <a:pt x="13091" y="9173"/>
                </a:lnTo>
                <a:lnTo>
                  <a:pt x="13334" y="9173"/>
                </a:lnTo>
                <a:lnTo>
                  <a:pt x="13797" y="9149"/>
                </a:lnTo>
                <a:lnTo>
                  <a:pt x="14283" y="9125"/>
                </a:lnTo>
                <a:lnTo>
                  <a:pt x="14794" y="9076"/>
                </a:lnTo>
                <a:lnTo>
                  <a:pt x="14867" y="9052"/>
                </a:lnTo>
                <a:lnTo>
                  <a:pt x="14916" y="9003"/>
                </a:lnTo>
                <a:lnTo>
                  <a:pt x="14940" y="8954"/>
                </a:lnTo>
                <a:lnTo>
                  <a:pt x="14965" y="8906"/>
                </a:lnTo>
                <a:lnTo>
                  <a:pt x="15038" y="8881"/>
                </a:lnTo>
                <a:lnTo>
                  <a:pt x="15086" y="8833"/>
                </a:lnTo>
                <a:lnTo>
                  <a:pt x="15135" y="8760"/>
                </a:lnTo>
                <a:lnTo>
                  <a:pt x="15135" y="8687"/>
                </a:lnTo>
                <a:lnTo>
                  <a:pt x="15135" y="7689"/>
                </a:lnTo>
                <a:lnTo>
                  <a:pt x="15135" y="7203"/>
                </a:lnTo>
                <a:lnTo>
                  <a:pt x="15086" y="6716"/>
                </a:lnTo>
                <a:lnTo>
                  <a:pt x="15062" y="6643"/>
                </a:lnTo>
                <a:lnTo>
                  <a:pt x="15013" y="6570"/>
                </a:lnTo>
                <a:lnTo>
                  <a:pt x="14940" y="6546"/>
                </a:lnTo>
                <a:lnTo>
                  <a:pt x="14867" y="6521"/>
                </a:lnTo>
                <a:lnTo>
                  <a:pt x="14819" y="6400"/>
                </a:lnTo>
                <a:lnTo>
                  <a:pt x="14746" y="6302"/>
                </a:lnTo>
                <a:lnTo>
                  <a:pt x="14648" y="6229"/>
                </a:lnTo>
                <a:lnTo>
                  <a:pt x="14527" y="6181"/>
                </a:lnTo>
                <a:lnTo>
                  <a:pt x="14259" y="6108"/>
                </a:lnTo>
                <a:lnTo>
                  <a:pt x="14016" y="6083"/>
                </a:lnTo>
                <a:lnTo>
                  <a:pt x="13480" y="6010"/>
                </a:lnTo>
                <a:lnTo>
                  <a:pt x="13213" y="5986"/>
                </a:lnTo>
                <a:lnTo>
                  <a:pt x="12921" y="5986"/>
                </a:lnTo>
                <a:lnTo>
                  <a:pt x="12896" y="5694"/>
                </a:lnTo>
                <a:lnTo>
                  <a:pt x="12848" y="5426"/>
                </a:lnTo>
                <a:lnTo>
                  <a:pt x="12823" y="5256"/>
                </a:lnTo>
                <a:lnTo>
                  <a:pt x="12775" y="5086"/>
                </a:lnTo>
                <a:lnTo>
                  <a:pt x="12702" y="4915"/>
                </a:lnTo>
                <a:lnTo>
                  <a:pt x="12629" y="4769"/>
                </a:lnTo>
                <a:lnTo>
                  <a:pt x="12750" y="4599"/>
                </a:lnTo>
                <a:lnTo>
                  <a:pt x="12848" y="4453"/>
                </a:lnTo>
                <a:lnTo>
                  <a:pt x="13213" y="3918"/>
                </a:lnTo>
                <a:lnTo>
                  <a:pt x="13432" y="3650"/>
                </a:lnTo>
                <a:lnTo>
                  <a:pt x="13651" y="3407"/>
                </a:lnTo>
                <a:lnTo>
                  <a:pt x="13699" y="3309"/>
                </a:lnTo>
                <a:lnTo>
                  <a:pt x="13699" y="3261"/>
                </a:lnTo>
                <a:lnTo>
                  <a:pt x="13699" y="3212"/>
                </a:lnTo>
                <a:lnTo>
                  <a:pt x="13675" y="3139"/>
                </a:lnTo>
                <a:lnTo>
                  <a:pt x="13699" y="3090"/>
                </a:lnTo>
                <a:lnTo>
                  <a:pt x="13675" y="3017"/>
                </a:lnTo>
                <a:lnTo>
                  <a:pt x="13675" y="2944"/>
                </a:lnTo>
                <a:lnTo>
                  <a:pt x="13602" y="2847"/>
                </a:lnTo>
                <a:lnTo>
                  <a:pt x="13407" y="2628"/>
                </a:lnTo>
                <a:lnTo>
                  <a:pt x="13164" y="2360"/>
                </a:lnTo>
                <a:lnTo>
                  <a:pt x="12896" y="2093"/>
                </a:lnTo>
                <a:lnTo>
                  <a:pt x="12702" y="1922"/>
                </a:lnTo>
                <a:lnTo>
                  <a:pt x="12434" y="1728"/>
                </a:lnTo>
                <a:lnTo>
                  <a:pt x="12312" y="1655"/>
                </a:lnTo>
                <a:lnTo>
                  <a:pt x="12166" y="1582"/>
                </a:lnTo>
                <a:lnTo>
                  <a:pt x="12020" y="1557"/>
                </a:lnTo>
                <a:lnTo>
                  <a:pt x="11899" y="1582"/>
                </a:lnTo>
                <a:lnTo>
                  <a:pt x="11850" y="1582"/>
                </a:lnTo>
                <a:lnTo>
                  <a:pt x="11777" y="1606"/>
                </a:lnTo>
                <a:lnTo>
                  <a:pt x="11534" y="1728"/>
                </a:lnTo>
                <a:lnTo>
                  <a:pt x="11290" y="1874"/>
                </a:lnTo>
                <a:lnTo>
                  <a:pt x="10828" y="2190"/>
                </a:lnTo>
                <a:lnTo>
                  <a:pt x="10560" y="2385"/>
                </a:lnTo>
                <a:lnTo>
                  <a:pt x="10414" y="2506"/>
                </a:lnTo>
                <a:lnTo>
                  <a:pt x="10293" y="2628"/>
                </a:lnTo>
                <a:lnTo>
                  <a:pt x="10098" y="2506"/>
                </a:lnTo>
                <a:lnTo>
                  <a:pt x="9879" y="2409"/>
                </a:lnTo>
                <a:lnTo>
                  <a:pt x="9636" y="2336"/>
                </a:lnTo>
                <a:lnTo>
                  <a:pt x="9417" y="2312"/>
                </a:lnTo>
                <a:lnTo>
                  <a:pt x="9392" y="2287"/>
                </a:lnTo>
                <a:lnTo>
                  <a:pt x="9295" y="1995"/>
                </a:lnTo>
                <a:lnTo>
                  <a:pt x="9246" y="1703"/>
                </a:lnTo>
                <a:lnTo>
                  <a:pt x="9246" y="1679"/>
                </a:lnTo>
                <a:lnTo>
                  <a:pt x="9271" y="1630"/>
                </a:lnTo>
                <a:lnTo>
                  <a:pt x="9271" y="1606"/>
                </a:lnTo>
                <a:lnTo>
                  <a:pt x="9198" y="1484"/>
                </a:lnTo>
                <a:lnTo>
                  <a:pt x="9149" y="949"/>
                </a:lnTo>
                <a:lnTo>
                  <a:pt x="9125" y="681"/>
                </a:lnTo>
                <a:lnTo>
                  <a:pt x="9052" y="438"/>
                </a:lnTo>
                <a:lnTo>
                  <a:pt x="9100" y="389"/>
                </a:lnTo>
                <a:lnTo>
                  <a:pt x="9100" y="341"/>
                </a:lnTo>
                <a:lnTo>
                  <a:pt x="9125" y="292"/>
                </a:lnTo>
                <a:lnTo>
                  <a:pt x="9100" y="243"/>
                </a:lnTo>
                <a:lnTo>
                  <a:pt x="9076" y="170"/>
                </a:lnTo>
                <a:lnTo>
                  <a:pt x="9052" y="146"/>
                </a:lnTo>
                <a:lnTo>
                  <a:pt x="9003" y="97"/>
                </a:lnTo>
                <a:lnTo>
                  <a:pt x="8930" y="97"/>
                </a:lnTo>
                <a:lnTo>
                  <a:pt x="8614" y="49"/>
                </a:lnTo>
                <a:lnTo>
                  <a:pt x="8297" y="49"/>
                </a:lnTo>
                <a:lnTo>
                  <a:pt x="7665" y="24"/>
                </a:lnTo>
                <a:lnTo>
                  <a:pt x="7348" y="24"/>
                </a:lnTo>
                <a:lnTo>
                  <a:pt x="7008" y="0"/>
                </a:lnTo>
                <a:close/>
                <a:moveTo>
                  <a:pt x="17471" y="11655"/>
                </a:moveTo>
                <a:lnTo>
                  <a:pt x="17300" y="11704"/>
                </a:lnTo>
                <a:lnTo>
                  <a:pt x="16960" y="11801"/>
                </a:lnTo>
                <a:lnTo>
                  <a:pt x="16692" y="11923"/>
                </a:lnTo>
                <a:lnTo>
                  <a:pt x="16522" y="12045"/>
                </a:lnTo>
                <a:lnTo>
                  <a:pt x="16351" y="12191"/>
                </a:lnTo>
                <a:lnTo>
                  <a:pt x="16205" y="12385"/>
                </a:lnTo>
                <a:lnTo>
                  <a:pt x="16084" y="12556"/>
                </a:lnTo>
                <a:lnTo>
                  <a:pt x="15986" y="12750"/>
                </a:lnTo>
                <a:lnTo>
                  <a:pt x="15913" y="12969"/>
                </a:lnTo>
                <a:lnTo>
                  <a:pt x="15865" y="13188"/>
                </a:lnTo>
                <a:lnTo>
                  <a:pt x="15816" y="13407"/>
                </a:lnTo>
                <a:lnTo>
                  <a:pt x="15816" y="13602"/>
                </a:lnTo>
                <a:lnTo>
                  <a:pt x="15816" y="13797"/>
                </a:lnTo>
                <a:lnTo>
                  <a:pt x="15865" y="13991"/>
                </a:lnTo>
                <a:lnTo>
                  <a:pt x="15913" y="14186"/>
                </a:lnTo>
                <a:lnTo>
                  <a:pt x="16011" y="14381"/>
                </a:lnTo>
                <a:lnTo>
                  <a:pt x="16108" y="14551"/>
                </a:lnTo>
                <a:lnTo>
                  <a:pt x="16230" y="14721"/>
                </a:lnTo>
                <a:lnTo>
                  <a:pt x="16351" y="14892"/>
                </a:lnTo>
                <a:lnTo>
                  <a:pt x="16497" y="15038"/>
                </a:lnTo>
                <a:lnTo>
                  <a:pt x="16668" y="15159"/>
                </a:lnTo>
                <a:lnTo>
                  <a:pt x="16838" y="15257"/>
                </a:lnTo>
                <a:lnTo>
                  <a:pt x="17008" y="15354"/>
                </a:lnTo>
                <a:lnTo>
                  <a:pt x="17203" y="15427"/>
                </a:lnTo>
                <a:lnTo>
                  <a:pt x="17398" y="15476"/>
                </a:lnTo>
                <a:lnTo>
                  <a:pt x="17787" y="15476"/>
                </a:lnTo>
                <a:lnTo>
                  <a:pt x="17957" y="15427"/>
                </a:lnTo>
                <a:lnTo>
                  <a:pt x="18128" y="15403"/>
                </a:lnTo>
                <a:lnTo>
                  <a:pt x="18420" y="15257"/>
                </a:lnTo>
                <a:lnTo>
                  <a:pt x="18712" y="15086"/>
                </a:lnTo>
                <a:lnTo>
                  <a:pt x="18955" y="14867"/>
                </a:lnTo>
                <a:lnTo>
                  <a:pt x="19174" y="14600"/>
                </a:lnTo>
                <a:lnTo>
                  <a:pt x="19369" y="14308"/>
                </a:lnTo>
                <a:lnTo>
                  <a:pt x="19515" y="14016"/>
                </a:lnTo>
                <a:lnTo>
                  <a:pt x="19612" y="13699"/>
                </a:lnTo>
                <a:lnTo>
                  <a:pt x="19636" y="13505"/>
                </a:lnTo>
                <a:lnTo>
                  <a:pt x="19661" y="13286"/>
                </a:lnTo>
                <a:lnTo>
                  <a:pt x="19636" y="13115"/>
                </a:lnTo>
                <a:lnTo>
                  <a:pt x="19588" y="12921"/>
                </a:lnTo>
                <a:lnTo>
                  <a:pt x="19539" y="12775"/>
                </a:lnTo>
                <a:lnTo>
                  <a:pt x="19466" y="12604"/>
                </a:lnTo>
                <a:lnTo>
                  <a:pt x="19344" y="12458"/>
                </a:lnTo>
                <a:lnTo>
                  <a:pt x="19247" y="12337"/>
                </a:lnTo>
                <a:lnTo>
                  <a:pt x="19101" y="12215"/>
                </a:lnTo>
                <a:lnTo>
                  <a:pt x="18979" y="12093"/>
                </a:lnTo>
                <a:lnTo>
                  <a:pt x="18809" y="11996"/>
                </a:lnTo>
                <a:lnTo>
                  <a:pt x="18639" y="11923"/>
                </a:lnTo>
                <a:lnTo>
                  <a:pt x="18468" y="11850"/>
                </a:lnTo>
                <a:lnTo>
                  <a:pt x="18298" y="11801"/>
                </a:lnTo>
                <a:lnTo>
                  <a:pt x="18103" y="11753"/>
                </a:lnTo>
                <a:lnTo>
                  <a:pt x="17933" y="11728"/>
                </a:lnTo>
                <a:lnTo>
                  <a:pt x="17787" y="11680"/>
                </a:lnTo>
                <a:lnTo>
                  <a:pt x="17617" y="11655"/>
                </a:lnTo>
                <a:close/>
                <a:moveTo>
                  <a:pt x="17957" y="9417"/>
                </a:moveTo>
                <a:lnTo>
                  <a:pt x="17860" y="9490"/>
                </a:lnTo>
                <a:lnTo>
                  <a:pt x="17860" y="9514"/>
                </a:lnTo>
                <a:lnTo>
                  <a:pt x="17811" y="9587"/>
                </a:lnTo>
                <a:lnTo>
                  <a:pt x="17836" y="9660"/>
                </a:lnTo>
                <a:lnTo>
                  <a:pt x="17884" y="9709"/>
                </a:lnTo>
                <a:lnTo>
                  <a:pt x="17811" y="9757"/>
                </a:lnTo>
                <a:lnTo>
                  <a:pt x="17763" y="9782"/>
                </a:lnTo>
                <a:lnTo>
                  <a:pt x="17738" y="9830"/>
                </a:lnTo>
                <a:lnTo>
                  <a:pt x="17738" y="9879"/>
                </a:lnTo>
                <a:lnTo>
                  <a:pt x="17738" y="9928"/>
                </a:lnTo>
                <a:lnTo>
                  <a:pt x="17787" y="10001"/>
                </a:lnTo>
                <a:lnTo>
                  <a:pt x="17836" y="10049"/>
                </a:lnTo>
                <a:lnTo>
                  <a:pt x="17884" y="10098"/>
                </a:lnTo>
                <a:lnTo>
                  <a:pt x="17957" y="10122"/>
                </a:lnTo>
                <a:lnTo>
                  <a:pt x="17933" y="10147"/>
                </a:lnTo>
                <a:lnTo>
                  <a:pt x="17884" y="10195"/>
                </a:lnTo>
                <a:lnTo>
                  <a:pt x="17860" y="10244"/>
                </a:lnTo>
                <a:lnTo>
                  <a:pt x="17884" y="10317"/>
                </a:lnTo>
                <a:lnTo>
                  <a:pt x="17933" y="10414"/>
                </a:lnTo>
                <a:lnTo>
                  <a:pt x="18006" y="10487"/>
                </a:lnTo>
                <a:lnTo>
                  <a:pt x="18103" y="10512"/>
                </a:lnTo>
                <a:lnTo>
                  <a:pt x="18176" y="10536"/>
                </a:lnTo>
                <a:lnTo>
                  <a:pt x="18444" y="10585"/>
                </a:lnTo>
                <a:lnTo>
                  <a:pt x="18590" y="10609"/>
                </a:lnTo>
                <a:lnTo>
                  <a:pt x="18639" y="10633"/>
                </a:lnTo>
                <a:lnTo>
                  <a:pt x="18687" y="10609"/>
                </a:lnTo>
                <a:lnTo>
                  <a:pt x="18760" y="10682"/>
                </a:lnTo>
                <a:lnTo>
                  <a:pt x="18858" y="10731"/>
                </a:lnTo>
                <a:lnTo>
                  <a:pt x="18906" y="10731"/>
                </a:lnTo>
                <a:lnTo>
                  <a:pt x="19174" y="10828"/>
                </a:lnTo>
                <a:lnTo>
                  <a:pt x="19296" y="10877"/>
                </a:lnTo>
                <a:lnTo>
                  <a:pt x="19393" y="10950"/>
                </a:lnTo>
                <a:lnTo>
                  <a:pt x="19466" y="10998"/>
                </a:lnTo>
                <a:lnTo>
                  <a:pt x="19539" y="11023"/>
                </a:lnTo>
                <a:lnTo>
                  <a:pt x="19612" y="10998"/>
                </a:lnTo>
                <a:lnTo>
                  <a:pt x="19661" y="10974"/>
                </a:lnTo>
                <a:lnTo>
                  <a:pt x="19709" y="10950"/>
                </a:lnTo>
                <a:lnTo>
                  <a:pt x="19734" y="10901"/>
                </a:lnTo>
                <a:lnTo>
                  <a:pt x="19904" y="10779"/>
                </a:lnTo>
                <a:lnTo>
                  <a:pt x="19977" y="10706"/>
                </a:lnTo>
                <a:lnTo>
                  <a:pt x="20074" y="10658"/>
                </a:lnTo>
                <a:lnTo>
                  <a:pt x="20293" y="10487"/>
                </a:lnTo>
                <a:lnTo>
                  <a:pt x="20537" y="10366"/>
                </a:lnTo>
                <a:lnTo>
                  <a:pt x="20561" y="10341"/>
                </a:lnTo>
                <a:lnTo>
                  <a:pt x="20707" y="10463"/>
                </a:lnTo>
                <a:lnTo>
                  <a:pt x="20877" y="10609"/>
                </a:lnTo>
                <a:lnTo>
                  <a:pt x="21096" y="10828"/>
                </a:lnTo>
                <a:lnTo>
                  <a:pt x="21096" y="10828"/>
                </a:lnTo>
                <a:lnTo>
                  <a:pt x="21023" y="10779"/>
                </a:lnTo>
                <a:lnTo>
                  <a:pt x="20877" y="10682"/>
                </a:lnTo>
                <a:lnTo>
                  <a:pt x="20804" y="10658"/>
                </a:lnTo>
                <a:lnTo>
                  <a:pt x="20707" y="10633"/>
                </a:lnTo>
                <a:lnTo>
                  <a:pt x="20683" y="10633"/>
                </a:lnTo>
                <a:lnTo>
                  <a:pt x="20610" y="10658"/>
                </a:lnTo>
                <a:lnTo>
                  <a:pt x="20561" y="10731"/>
                </a:lnTo>
                <a:lnTo>
                  <a:pt x="20537" y="10779"/>
                </a:lnTo>
                <a:lnTo>
                  <a:pt x="20561" y="10852"/>
                </a:lnTo>
                <a:lnTo>
                  <a:pt x="20610" y="10925"/>
                </a:lnTo>
                <a:lnTo>
                  <a:pt x="20537" y="10974"/>
                </a:lnTo>
                <a:lnTo>
                  <a:pt x="20488" y="11023"/>
                </a:lnTo>
                <a:lnTo>
                  <a:pt x="20488" y="11096"/>
                </a:lnTo>
                <a:lnTo>
                  <a:pt x="20561" y="11266"/>
                </a:lnTo>
                <a:lnTo>
                  <a:pt x="20634" y="11436"/>
                </a:lnTo>
                <a:lnTo>
                  <a:pt x="20756" y="11582"/>
                </a:lnTo>
                <a:lnTo>
                  <a:pt x="20707" y="11534"/>
                </a:lnTo>
                <a:lnTo>
                  <a:pt x="20610" y="11412"/>
                </a:lnTo>
                <a:lnTo>
                  <a:pt x="20561" y="11315"/>
                </a:lnTo>
                <a:lnTo>
                  <a:pt x="20537" y="11266"/>
                </a:lnTo>
                <a:lnTo>
                  <a:pt x="20488" y="11242"/>
                </a:lnTo>
                <a:lnTo>
                  <a:pt x="20439" y="11217"/>
                </a:lnTo>
                <a:lnTo>
                  <a:pt x="20342" y="11217"/>
                </a:lnTo>
                <a:lnTo>
                  <a:pt x="20293" y="11242"/>
                </a:lnTo>
                <a:lnTo>
                  <a:pt x="20269" y="11290"/>
                </a:lnTo>
                <a:lnTo>
                  <a:pt x="20245" y="11339"/>
                </a:lnTo>
                <a:lnTo>
                  <a:pt x="20245" y="11436"/>
                </a:lnTo>
                <a:lnTo>
                  <a:pt x="20245" y="11509"/>
                </a:lnTo>
                <a:lnTo>
                  <a:pt x="20318" y="11680"/>
                </a:lnTo>
                <a:lnTo>
                  <a:pt x="20537" y="12020"/>
                </a:lnTo>
                <a:lnTo>
                  <a:pt x="20585" y="12069"/>
                </a:lnTo>
                <a:lnTo>
                  <a:pt x="20658" y="12093"/>
                </a:lnTo>
                <a:lnTo>
                  <a:pt x="20707" y="12239"/>
                </a:lnTo>
                <a:lnTo>
                  <a:pt x="20731" y="12385"/>
                </a:lnTo>
                <a:lnTo>
                  <a:pt x="20756" y="12556"/>
                </a:lnTo>
                <a:lnTo>
                  <a:pt x="20756" y="12677"/>
                </a:lnTo>
                <a:lnTo>
                  <a:pt x="20780" y="12799"/>
                </a:lnTo>
                <a:lnTo>
                  <a:pt x="20804" y="12872"/>
                </a:lnTo>
                <a:lnTo>
                  <a:pt x="20853" y="12921"/>
                </a:lnTo>
                <a:lnTo>
                  <a:pt x="20926" y="12945"/>
                </a:lnTo>
                <a:lnTo>
                  <a:pt x="21023" y="12945"/>
                </a:lnTo>
                <a:lnTo>
                  <a:pt x="21218" y="12994"/>
                </a:lnTo>
                <a:lnTo>
                  <a:pt x="21413" y="13018"/>
                </a:lnTo>
                <a:lnTo>
                  <a:pt x="21534" y="13042"/>
                </a:lnTo>
                <a:lnTo>
                  <a:pt x="21705" y="13067"/>
                </a:lnTo>
                <a:lnTo>
                  <a:pt x="21899" y="13091"/>
                </a:lnTo>
                <a:lnTo>
                  <a:pt x="21997" y="13115"/>
                </a:lnTo>
                <a:lnTo>
                  <a:pt x="22070" y="13164"/>
                </a:lnTo>
                <a:lnTo>
                  <a:pt x="22070" y="13359"/>
                </a:lnTo>
                <a:lnTo>
                  <a:pt x="22070" y="13578"/>
                </a:lnTo>
                <a:lnTo>
                  <a:pt x="22070" y="13699"/>
                </a:lnTo>
                <a:lnTo>
                  <a:pt x="22045" y="13675"/>
                </a:lnTo>
                <a:lnTo>
                  <a:pt x="21997" y="13626"/>
                </a:lnTo>
                <a:lnTo>
                  <a:pt x="21924" y="13602"/>
                </a:lnTo>
                <a:lnTo>
                  <a:pt x="21851" y="13626"/>
                </a:lnTo>
                <a:lnTo>
                  <a:pt x="21802" y="13675"/>
                </a:lnTo>
                <a:lnTo>
                  <a:pt x="21778" y="13724"/>
                </a:lnTo>
                <a:lnTo>
                  <a:pt x="21729" y="13651"/>
                </a:lnTo>
                <a:lnTo>
                  <a:pt x="21680" y="13602"/>
                </a:lnTo>
                <a:lnTo>
                  <a:pt x="21656" y="13602"/>
                </a:lnTo>
                <a:lnTo>
                  <a:pt x="21607" y="13578"/>
                </a:lnTo>
                <a:lnTo>
                  <a:pt x="21534" y="13602"/>
                </a:lnTo>
                <a:lnTo>
                  <a:pt x="21486" y="13651"/>
                </a:lnTo>
                <a:lnTo>
                  <a:pt x="21437" y="13699"/>
                </a:lnTo>
                <a:lnTo>
                  <a:pt x="21388" y="13894"/>
                </a:lnTo>
                <a:lnTo>
                  <a:pt x="21364" y="13991"/>
                </a:lnTo>
                <a:lnTo>
                  <a:pt x="21315" y="14137"/>
                </a:lnTo>
                <a:lnTo>
                  <a:pt x="21315" y="14089"/>
                </a:lnTo>
                <a:lnTo>
                  <a:pt x="21315" y="13918"/>
                </a:lnTo>
                <a:lnTo>
                  <a:pt x="21291" y="13772"/>
                </a:lnTo>
                <a:lnTo>
                  <a:pt x="21267" y="13724"/>
                </a:lnTo>
                <a:lnTo>
                  <a:pt x="21242" y="13699"/>
                </a:lnTo>
                <a:lnTo>
                  <a:pt x="21194" y="13675"/>
                </a:lnTo>
                <a:lnTo>
                  <a:pt x="21145" y="13651"/>
                </a:lnTo>
                <a:lnTo>
                  <a:pt x="21072" y="13675"/>
                </a:lnTo>
                <a:lnTo>
                  <a:pt x="21023" y="13724"/>
                </a:lnTo>
                <a:lnTo>
                  <a:pt x="20999" y="13772"/>
                </a:lnTo>
                <a:lnTo>
                  <a:pt x="20975" y="13845"/>
                </a:lnTo>
                <a:lnTo>
                  <a:pt x="20926" y="13967"/>
                </a:lnTo>
                <a:lnTo>
                  <a:pt x="20926" y="14016"/>
                </a:lnTo>
                <a:lnTo>
                  <a:pt x="20829" y="14381"/>
                </a:lnTo>
                <a:lnTo>
                  <a:pt x="20829" y="14454"/>
                </a:lnTo>
                <a:lnTo>
                  <a:pt x="20756" y="14600"/>
                </a:lnTo>
                <a:lnTo>
                  <a:pt x="20707" y="14721"/>
                </a:lnTo>
                <a:lnTo>
                  <a:pt x="20610" y="14867"/>
                </a:lnTo>
                <a:lnTo>
                  <a:pt x="20512" y="14989"/>
                </a:lnTo>
                <a:lnTo>
                  <a:pt x="20488" y="15038"/>
                </a:lnTo>
                <a:lnTo>
                  <a:pt x="20439" y="15086"/>
                </a:lnTo>
                <a:lnTo>
                  <a:pt x="20439" y="15135"/>
                </a:lnTo>
                <a:lnTo>
                  <a:pt x="20439" y="15184"/>
                </a:lnTo>
                <a:lnTo>
                  <a:pt x="20439" y="15257"/>
                </a:lnTo>
                <a:lnTo>
                  <a:pt x="20488" y="15305"/>
                </a:lnTo>
                <a:lnTo>
                  <a:pt x="20512" y="15330"/>
                </a:lnTo>
                <a:lnTo>
                  <a:pt x="20585" y="15354"/>
                </a:lnTo>
                <a:lnTo>
                  <a:pt x="20634" y="15378"/>
                </a:lnTo>
                <a:lnTo>
                  <a:pt x="20658" y="15378"/>
                </a:lnTo>
                <a:lnTo>
                  <a:pt x="20804" y="15548"/>
                </a:lnTo>
                <a:lnTo>
                  <a:pt x="20926" y="15694"/>
                </a:lnTo>
                <a:lnTo>
                  <a:pt x="21048" y="15889"/>
                </a:lnTo>
                <a:lnTo>
                  <a:pt x="21194" y="16108"/>
                </a:lnTo>
                <a:lnTo>
                  <a:pt x="21048" y="16254"/>
                </a:lnTo>
                <a:lnTo>
                  <a:pt x="20902" y="16424"/>
                </a:lnTo>
                <a:lnTo>
                  <a:pt x="20829" y="16473"/>
                </a:lnTo>
                <a:lnTo>
                  <a:pt x="20756" y="16424"/>
                </a:lnTo>
                <a:lnTo>
                  <a:pt x="20683" y="16400"/>
                </a:lnTo>
                <a:lnTo>
                  <a:pt x="20585" y="16424"/>
                </a:lnTo>
                <a:lnTo>
                  <a:pt x="20488" y="16473"/>
                </a:lnTo>
                <a:lnTo>
                  <a:pt x="20488" y="16376"/>
                </a:lnTo>
                <a:lnTo>
                  <a:pt x="20464" y="16303"/>
                </a:lnTo>
                <a:lnTo>
                  <a:pt x="20391" y="16230"/>
                </a:lnTo>
                <a:lnTo>
                  <a:pt x="20293" y="16205"/>
                </a:lnTo>
                <a:lnTo>
                  <a:pt x="20220" y="16230"/>
                </a:lnTo>
                <a:lnTo>
                  <a:pt x="20220" y="16157"/>
                </a:lnTo>
                <a:lnTo>
                  <a:pt x="20220" y="16108"/>
                </a:lnTo>
                <a:lnTo>
                  <a:pt x="20196" y="16035"/>
                </a:lnTo>
                <a:lnTo>
                  <a:pt x="20172" y="16011"/>
                </a:lnTo>
                <a:lnTo>
                  <a:pt x="20123" y="15986"/>
                </a:lnTo>
                <a:lnTo>
                  <a:pt x="20074" y="15962"/>
                </a:lnTo>
                <a:lnTo>
                  <a:pt x="20001" y="15986"/>
                </a:lnTo>
                <a:lnTo>
                  <a:pt x="19928" y="16011"/>
                </a:lnTo>
                <a:lnTo>
                  <a:pt x="19831" y="16059"/>
                </a:lnTo>
                <a:lnTo>
                  <a:pt x="19636" y="16181"/>
                </a:lnTo>
                <a:lnTo>
                  <a:pt x="19588" y="16230"/>
                </a:lnTo>
                <a:lnTo>
                  <a:pt x="19466" y="16205"/>
                </a:lnTo>
                <a:lnTo>
                  <a:pt x="19417" y="16205"/>
                </a:lnTo>
                <a:lnTo>
                  <a:pt x="19369" y="16230"/>
                </a:lnTo>
                <a:lnTo>
                  <a:pt x="19271" y="16254"/>
                </a:lnTo>
                <a:lnTo>
                  <a:pt x="19198" y="16303"/>
                </a:lnTo>
                <a:lnTo>
                  <a:pt x="19077" y="16376"/>
                </a:lnTo>
                <a:lnTo>
                  <a:pt x="18979" y="16400"/>
                </a:lnTo>
                <a:lnTo>
                  <a:pt x="18882" y="16424"/>
                </a:lnTo>
                <a:lnTo>
                  <a:pt x="18785" y="16473"/>
                </a:lnTo>
                <a:lnTo>
                  <a:pt x="18687" y="16497"/>
                </a:lnTo>
                <a:lnTo>
                  <a:pt x="18614" y="16546"/>
                </a:lnTo>
                <a:lnTo>
                  <a:pt x="18517" y="16595"/>
                </a:lnTo>
                <a:lnTo>
                  <a:pt x="18444" y="16619"/>
                </a:lnTo>
                <a:lnTo>
                  <a:pt x="18371" y="16668"/>
                </a:lnTo>
                <a:lnTo>
                  <a:pt x="18274" y="16692"/>
                </a:lnTo>
                <a:lnTo>
                  <a:pt x="18176" y="16716"/>
                </a:lnTo>
                <a:lnTo>
                  <a:pt x="18079" y="16765"/>
                </a:lnTo>
                <a:lnTo>
                  <a:pt x="18055" y="16814"/>
                </a:lnTo>
                <a:lnTo>
                  <a:pt x="18030" y="16838"/>
                </a:lnTo>
                <a:lnTo>
                  <a:pt x="18030" y="16911"/>
                </a:lnTo>
                <a:lnTo>
                  <a:pt x="18055" y="16960"/>
                </a:lnTo>
                <a:lnTo>
                  <a:pt x="18079" y="17008"/>
                </a:lnTo>
                <a:lnTo>
                  <a:pt x="18152" y="17057"/>
                </a:lnTo>
                <a:lnTo>
                  <a:pt x="18103" y="17106"/>
                </a:lnTo>
                <a:lnTo>
                  <a:pt x="18079" y="17154"/>
                </a:lnTo>
                <a:lnTo>
                  <a:pt x="18055" y="17203"/>
                </a:lnTo>
                <a:lnTo>
                  <a:pt x="18079" y="17252"/>
                </a:lnTo>
                <a:lnTo>
                  <a:pt x="18103" y="17300"/>
                </a:lnTo>
                <a:lnTo>
                  <a:pt x="18152" y="17349"/>
                </a:lnTo>
                <a:lnTo>
                  <a:pt x="18225" y="17373"/>
                </a:lnTo>
                <a:lnTo>
                  <a:pt x="18201" y="17373"/>
                </a:lnTo>
                <a:lnTo>
                  <a:pt x="18103" y="17398"/>
                </a:lnTo>
                <a:lnTo>
                  <a:pt x="18055" y="17446"/>
                </a:lnTo>
                <a:lnTo>
                  <a:pt x="18006" y="17519"/>
                </a:lnTo>
                <a:lnTo>
                  <a:pt x="18030" y="17592"/>
                </a:lnTo>
                <a:lnTo>
                  <a:pt x="18055" y="17641"/>
                </a:lnTo>
                <a:lnTo>
                  <a:pt x="18128" y="17690"/>
                </a:lnTo>
                <a:lnTo>
                  <a:pt x="18225" y="17714"/>
                </a:lnTo>
                <a:lnTo>
                  <a:pt x="17909" y="17738"/>
                </a:lnTo>
                <a:lnTo>
                  <a:pt x="17519" y="17738"/>
                </a:lnTo>
                <a:lnTo>
                  <a:pt x="17495" y="17568"/>
                </a:lnTo>
                <a:lnTo>
                  <a:pt x="17471" y="17398"/>
                </a:lnTo>
                <a:lnTo>
                  <a:pt x="17446" y="17300"/>
                </a:lnTo>
                <a:lnTo>
                  <a:pt x="17446" y="17203"/>
                </a:lnTo>
                <a:lnTo>
                  <a:pt x="17422" y="16984"/>
                </a:lnTo>
                <a:lnTo>
                  <a:pt x="17373" y="16765"/>
                </a:lnTo>
                <a:lnTo>
                  <a:pt x="17325" y="16668"/>
                </a:lnTo>
                <a:lnTo>
                  <a:pt x="17276" y="16595"/>
                </a:lnTo>
                <a:lnTo>
                  <a:pt x="17203" y="16522"/>
                </a:lnTo>
                <a:lnTo>
                  <a:pt x="17106" y="16473"/>
                </a:lnTo>
                <a:lnTo>
                  <a:pt x="17057" y="16449"/>
                </a:lnTo>
                <a:lnTo>
                  <a:pt x="17008" y="16449"/>
                </a:lnTo>
                <a:lnTo>
                  <a:pt x="16862" y="16424"/>
                </a:lnTo>
                <a:lnTo>
                  <a:pt x="16789" y="16400"/>
                </a:lnTo>
                <a:lnTo>
                  <a:pt x="16643" y="16327"/>
                </a:lnTo>
                <a:lnTo>
                  <a:pt x="16449" y="16254"/>
                </a:lnTo>
                <a:lnTo>
                  <a:pt x="16376" y="16181"/>
                </a:lnTo>
                <a:lnTo>
                  <a:pt x="16278" y="16157"/>
                </a:lnTo>
                <a:lnTo>
                  <a:pt x="16181" y="16181"/>
                </a:lnTo>
                <a:lnTo>
                  <a:pt x="16157" y="16181"/>
                </a:lnTo>
                <a:lnTo>
                  <a:pt x="16035" y="16132"/>
                </a:lnTo>
                <a:lnTo>
                  <a:pt x="16011" y="16108"/>
                </a:lnTo>
                <a:lnTo>
                  <a:pt x="15913" y="16059"/>
                </a:lnTo>
                <a:lnTo>
                  <a:pt x="15792" y="16035"/>
                </a:lnTo>
                <a:lnTo>
                  <a:pt x="15694" y="16059"/>
                </a:lnTo>
                <a:lnTo>
                  <a:pt x="15646" y="16132"/>
                </a:lnTo>
                <a:lnTo>
                  <a:pt x="15621" y="16205"/>
                </a:lnTo>
                <a:lnTo>
                  <a:pt x="15646" y="16303"/>
                </a:lnTo>
                <a:lnTo>
                  <a:pt x="15646" y="16303"/>
                </a:lnTo>
                <a:lnTo>
                  <a:pt x="15597" y="16278"/>
                </a:lnTo>
                <a:lnTo>
                  <a:pt x="15500" y="16205"/>
                </a:lnTo>
                <a:lnTo>
                  <a:pt x="15402" y="16157"/>
                </a:lnTo>
                <a:lnTo>
                  <a:pt x="15354" y="16157"/>
                </a:lnTo>
                <a:lnTo>
                  <a:pt x="15305" y="16181"/>
                </a:lnTo>
                <a:lnTo>
                  <a:pt x="15256" y="16205"/>
                </a:lnTo>
                <a:lnTo>
                  <a:pt x="15232" y="16230"/>
                </a:lnTo>
                <a:lnTo>
                  <a:pt x="15208" y="16278"/>
                </a:lnTo>
                <a:lnTo>
                  <a:pt x="15232" y="16400"/>
                </a:lnTo>
                <a:lnTo>
                  <a:pt x="15281" y="16497"/>
                </a:lnTo>
                <a:lnTo>
                  <a:pt x="15232" y="16497"/>
                </a:lnTo>
                <a:lnTo>
                  <a:pt x="15183" y="16473"/>
                </a:lnTo>
                <a:lnTo>
                  <a:pt x="15135" y="16449"/>
                </a:lnTo>
                <a:lnTo>
                  <a:pt x="15062" y="16473"/>
                </a:lnTo>
                <a:lnTo>
                  <a:pt x="15038" y="16546"/>
                </a:lnTo>
                <a:lnTo>
                  <a:pt x="15013" y="16570"/>
                </a:lnTo>
                <a:lnTo>
                  <a:pt x="15013" y="16643"/>
                </a:lnTo>
                <a:lnTo>
                  <a:pt x="14916" y="16570"/>
                </a:lnTo>
                <a:lnTo>
                  <a:pt x="14770" y="16424"/>
                </a:lnTo>
                <a:lnTo>
                  <a:pt x="14624" y="16254"/>
                </a:lnTo>
                <a:lnTo>
                  <a:pt x="14721" y="16132"/>
                </a:lnTo>
                <a:lnTo>
                  <a:pt x="14794" y="15986"/>
                </a:lnTo>
                <a:lnTo>
                  <a:pt x="14892" y="15865"/>
                </a:lnTo>
                <a:lnTo>
                  <a:pt x="15062" y="15621"/>
                </a:lnTo>
                <a:lnTo>
                  <a:pt x="15305" y="15305"/>
                </a:lnTo>
                <a:lnTo>
                  <a:pt x="15378" y="15232"/>
                </a:lnTo>
                <a:lnTo>
                  <a:pt x="15402" y="15159"/>
                </a:lnTo>
                <a:lnTo>
                  <a:pt x="15402" y="15062"/>
                </a:lnTo>
                <a:lnTo>
                  <a:pt x="15329" y="14965"/>
                </a:lnTo>
                <a:lnTo>
                  <a:pt x="15183" y="14819"/>
                </a:lnTo>
                <a:lnTo>
                  <a:pt x="15086" y="14673"/>
                </a:lnTo>
                <a:lnTo>
                  <a:pt x="15038" y="14624"/>
                </a:lnTo>
                <a:lnTo>
                  <a:pt x="15013" y="14575"/>
                </a:lnTo>
                <a:lnTo>
                  <a:pt x="15013" y="14551"/>
                </a:lnTo>
                <a:lnTo>
                  <a:pt x="14989" y="14454"/>
                </a:lnTo>
                <a:lnTo>
                  <a:pt x="14940" y="14405"/>
                </a:lnTo>
                <a:lnTo>
                  <a:pt x="14892" y="14356"/>
                </a:lnTo>
                <a:lnTo>
                  <a:pt x="14794" y="14332"/>
                </a:lnTo>
                <a:lnTo>
                  <a:pt x="14478" y="14308"/>
                </a:lnTo>
                <a:lnTo>
                  <a:pt x="14113" y="14283"/>
                </a:lnTo>
                <a:lnTo>
                  <a:pt x="13748" y="14210"/>
                </a:lnTo>
                <a:lnTo>
                  <a:pt x="13724" y="14089"/>
                </a:lnTo>
                <a:lnTo>
                  <a:pt x="13724" y="14016"/>
                </a:lnTo>
                <a:lnTo>
                  <a:pt x="13699" y="13821"/>
                </a:lnTo>
                <a:lnTo>
                  <a:pt x="13724" y="13602"/>
                </a:lnTo>
                <a:lnTo>
                  <a:pt x="13724" y="13456"/>
                </a:lnTo>
                <a:lnTo>
                  <a:pt x="13748" y="13505"/>
                </a:lnTo>
                <a:lnTo>
                  <a:pt x="13821" y="13529"/>
                </a:lnTo>
                <a:lnTo>
                  <a:pt x="13894" y="13553"/>
                </a:lnTo>
                <a:lnTo>
                  <a:pt x="13943" y="13553"/>
                </a:lnTo>
                <a:lnTo>
                  <a:pt x="13991" y="13529"/>
                </a:lnTo>
                <a:lnTo>
                  <a:pt x="14016" y="13505"/>
                </a:lnTo>
                <a:lnTo>
                  <a:pt x="14089" y="13432"/>
                </a:lnTo>
                <a:lnTo>
                  <a:pt x="14137" y="13480"/>
                </a:lnTo>
                <a:lnTo>
                  <a:pt x="14186" y="13505"/>
                </a:lnTo>
                <a:lnTo>
                  <a:pt x="14235" y="13529"/>
                </a:lnTo>
                <a:lnTo>
                  <a:pt x="14308" y="13505"/>
                </a:lnTo>
                <a:lnTo>
                  <a:pt x="14381" y="13480"/>
                </a:lnTo>
                <a:lnTo>
                  <a:pt x="14429" y="13407"/>
                </a:lnTo>
                <a:lnTo>
                  <a:pt x="14502" y="13456"/>
                </a:lnTo>
                <a:lnTo>
                  <a:pt x="14575" y="13480"/>
                </a:lnTo>
                <a:lnTo>
                  <a:pt x="14624" y="13480"/>
                </a:lnTo>
                <a:lnTo>
                  <a:pt x="14673" y="13456"/>
                </a:lnTo>
                <a:lnTo>
                  <a:pt x="14721" y="13432"/>
                </a:lnTo>
                <a:lnTo>
                  <a:pt x="14746" y="13383"/>
                </a:lnTo>
                <a:lnTo>
                  <a:pt x="14770" y="13261"/>
                </a:lnTo>
                <a:lnTo>
                  <a:pt x="14794" y="13164"/>
                </a:lnTo>
                <a:lnTo>
                  <a:pt x="14819" y="13115"/>
                </a:lnTo>
                <a:lnTo>
                  <a:pt x="14819" y="13042"/>
                </a:lnTo>
                <a:lnTo>
                  <a:pt x="14843" y="12969"/>
                </a:lnTo>
                <a:lnTo>
                  <a:pt x="14916" y="12945"/>
                </a:lnTo>
                <a:lnTo>
                  <a:pt x="14965" y="12921"/>
                </a:lnTo>
                <a:lnTo>
                  <a:pt x="14989" y="12872"/>
                </a:lnTo>
                <a:lnTo>
                  <a:pt x="15013" y="12799"/>
                </a:lnTo>
                <a:lnTo>
                  <a:pt x="15038" y="12750"/>
                </a:lnTo>
                <a:lnTo>
                  <a:pt x="15038" y="12702"/>
                </a:lnTo>
                <a:lnTo>
                  <a:pt x="15062" y="12580"/>
                </a:lnTo>
                <a:lnTo>
                  <a:pt x="15086" y="12458"/>
                </a:lnTo>
                <a:lnTo>
                  <a:pt x="15159" y="12239"/>
                </a:lnTo>
                <a:lnTo>
                  <a:pt x="15232" y="12093"/>
                </a:lnTo>
                <a:lnTo>
                  <a:pt x="15281" y="12020"/>
                </a:lnTo>
                <a:lnTo>
                  <a:pt x="15329" y="11923"/>
                </a:lnTo>
                <a:lnTo>
                  <a:pt x="15305" y="11826"/>
                </a:lnTo>
                <a:lnTo>
                  <a:pt x="15256" y="11728"/>
                </a:lnTo>
                <a:lnTo>
                  <a:pt x="15062" y="11534"/>
                </a:lnTo>
                <a:lnTo>
                  <a:pt x="14867" y="11315"/>
                </a:lnTo>
                <a:lnTo>
                  <a:pt x="14575" y="10974"/>
                </a:lnTo>
                <a:lnTo>
                  <a:pt x="14697" y="10828"/>
                </a:lnTo>
                <a:lnTo>
                  <a:pt x="14819" y="10682"/>
                </a:lnTo>
                <a:lnTo>
                  <a:pt x="14867" y="10633"/>
                </a:lnTo>
                <a:lnTo>
                  <a:pt x="14892" y="10706"/>
                </a:lnTo>
                <a:lnTo>
                  <a:pt x="14940" y="10731"/>
                </a:lnTo>
                <a:lnTo>
                  <a:pt x="14989" y="10779"/>
                </a:lnTo>
                <a:lnTo>
                  <a:pt x="15111" y="10779"/>
                </a:lnTo>
                <a:lnTo>
                  <a:pt x="15111" y="10828"/>
                </a:lnTo>
                <a:lnTo>
                  <a:pt x="15159" y="10877"/>
                </a:lnTo>
                <a:lnTo>
                  <a:pt x="15232" y="10925"/>
                </a:lnTo>
                <a:lnTo>
                  <a:pt x="15232" y="11023"/>
                </a:lnTo>
                <a:lnTo>
                  <a:pt x="15256" y="11120"/>
                </a:lnTo>
                <a:lnTo>
                  <a:pt x="15329" y="11193"/>
                </a:lnTo>
                <a:lnTo>
                  <a:pt x="15427" y="11217"/>
                </a:lnTo>
                <a:lnTo>
                  <a:pt x="15524" y="11193"/>
                </a:lnTo>
                <a:lnTo>
                  <a:pt x="15573" y="11120"/>
                </a:lnTo>
                <a:lnTo>
                  <a:pt x="15646" y="11023"/>
                </a:lnTo>
                <a:lnTo>
                  <a:pt x="15621" y="11096"/>
                </a:lnTo>
                <a:lnTo>
                  <a:pt x="15597" y="11169"/>
                </a:lnTo>
                <a:lnTo>
                  <a:pt x="15621" y="11217"/>
                </a:lnTo>
                <a:lnTo>
                  <a:pt x="15646" y="11290"/>
                </a:lnTo>
                <a:lnTo>
                  <a:pt x="15694" y="11315"/>
                </a:lnTo>
                <a:lnTo>
                  <a:pt x="15816" y="11315"/>
                </a:lnTo>
                <a:lnTo>
                  <a:pt x="15889" y="11266"/>
                </a:lnTo>
                <a:lnTo>
                  <a:pt x="15938" y="11217"/>
                </a:lnTo>
                <a:lnTo>
                  <a:pt x="15962" y="11217"/>
                </a:lnTo>
                <a:lnTo>
                  <a:pt x="16108" y="11071"/>
                </a:lnTo>
                <a:lnTo>
                  <a:pt x="16181" y="11047"/>
                </a:lnTo>
                <a:lnTo>
                  <a:pt x="16254" y="10998"/>
                </a:lnTo>
                <a:lnTo>
                  <a:pt x="16327" y="10998"/>
                </a:lnTo>
                <a:lnTo>
                  <a:pt x="16424" y="10974"/>
                </a:lnTo>
                <a:lnTo>
                  <a:pt x="16497" y="10925"/>
                </a:lnTo>
                <a:lnTo>
                  <a:pt x="16765" y="10828"/>
                </a:lnTo>
                <a:lnTo>
                  <a:pt x="17057" y="10731"/>
                </a:lnTo>
                <a:lnTo>
                  <a:pt x="17154" y="10682"/>
                </a:lnTo>
                <a:lnTo>
                  <a:pt x="17203" y="10609"/>
                </a:lnTo>
                <a:lnTo>
                  <a:pt x="17227" y="10585"/>
                </a:lnTo>
                <a:lnTo>
                  <a:pt x="17252" y="10463"/>
                </a:lnTo>
                <a:lnTo>
                  <a:pt x="17300" y="10317"/>
                </a:lnTo>
                <a:lnTo>
                  <a:pt x="17300" y="10049"/>
                </a:lnTo>
                <a:lnTo>
                  <a:pt x="17325" y="9855"/>
                </a:lnTo>
                <a:lnTo>
                  <a:pt x="17349" y="9709"/>
                </a:lnTo>
                <a:lnTo>
                  <a:pt x="17373" y="9563"/>
                </a:lnTo>
                <a:lnTo>
                  <a:pt x="17398" y="9417"/>
                </a:lnTo>
                <a:close/>
                <a:moveTo>
                  <a:pt x="17568" y="8954"/>
                </a:moveTo>
                <a:lnTo>
                  <a:pt x="17325" y="8979"/>
                </a:lnTo>
                <a:lnTo>
                  <a:pt x="17130" y="9027"/>
                </a:lnTo>
                <a:lnTo>
                  <a:pt x="17057" y="9076"/>
                </a:lnTo>
                <a:lnTo>
                  <a:pt x="17008" y="9173"/>
                </a:lnTo>
                <a:lnTo>
                  <a:pt x="16960" y="9271"/>
                </a:lnTo>
                <a:lnTo>
                  <a:pt x="16911" y="9392"/>
                </a:lnTo>
                <a:lnTo>
                  <a:pt x="16887" y="9660"/>
                </a:lnTo>
                <a:lnTo>
                  <a:pt x="16862" y="9782"/>
                </a:lnTo>
                <a:lnTo>
                  <a:pt x="16838" y="9928"/>
                </a:lnTo>
                <a:lnTo>
                  <a:pt x="16814" y="10147"/>
                </a:lnTo>
                <a:lnTo>
                  <a:pt x="16789" y="10341"/>
                </a:lnTo>
                <a:lnTo>
                  <a:pt x="16570" y="10439"/>
                </a:lnTo>
                <a:lnTo>
                  <a:pt x="16351" y="10536"/>
                </a:lnTo>
                <a:lnTo>
                  <a:pt x="16157" y="10414"/>
                </a:lnTo>
                <a:lnTo>
                  <a:pt x="15889" y="10220"/>
                </a:lnTo>
                <a:lnTo>
                  <a:pt x="15792" y="10147"/>
                </a:lnTo>
                <a:lnTo>
                  <a:pt x="15573" y="10001"/>
                </a:lnTo>
                <a:lnTo>
                  <a:pt x="15451" y="9928"/>
                </a:lnTo>
                <a:lnTo>
                  <a:pt x="15305" y="9903"/>
                </a:lnTo>
                <a:lnTo>
                  <a:pt x="15208" y="9879"/>
                </a:lnTo>
                <a:lnTo>
                  <a:pt x="15135" y="9903"/>
                </a:lnTo>
                <a:lnTo>
                  <a:pt x="14989" y="9976"/>
                </a:lnTo>
                <a:lnTo>
                  <a:pt x="14843" y="10074"/>
                </a:lnTo>
                <a:lnTo>
                  <a:pt x="14624" y="10293"/>
                </a:lnTo>
                <a:lnTo>
                  <a:pt x="14502" y="10414"/>
                </a:lnTo>
                <a:lnTo>
                  <a:pt x="14332" y="10609"/>
                </a:lnTo>
                <a:lnTo>
                  <a:pt x="14162" y="10779"/>
                </a:lnTo>
                <a:lnTo>
                  <a:pt x="14113" y="10828"/>
                </a:lnTo>
                <a:lnTo>
                  <a:pt x="14089" y="10877"/>
                </a:lnTo>
                <a:lnTo>
                  <a:pt x="14064" y="10950"/>
                </a:lnTo>
                <a:lnTo>
                  <a:pt x="14089" y="11023"/>
                </a:lnTo>
                <a:lnTo>
                  <a:pt x="14137" y="11120"/>
                </a:lnTo>
                <a:lnTo>
                  <a:pt x="14186" y="11217"/>
                </a:lnTo>
                <a:lnTo>
                  <a:pt x="14332" y="11412"/>
                </a:lnTo>
                <a:lnTo>
                  <a:pt x="14454" y="11534"/>
                </a:lnTo>
                <a:lnTo>
                  <a:pt x="14478" y="11607"/>
                </a:lnTo>
                <a:lnTo>
                  <a:pt x="14648" y="11801"/>
                </a:lnTo>
                <a:lnTo>
                  <a:pt x="14819" y="11996"/>
                </a:lnTo>
                <a:lnTo>
                  <a:pt x="14721" y="12166"/>
                </a:lnTo>
                <a:lnTo>
                  <a:pt x="14721" y="12191"/>
                </a:lnTo>
                <a:lnTo>
                  <a:pt x="14648" y="12361"/>
                </a:lnTo>
                <a:lnTo>
                  <a:pt x="14600" y="12531"/>
                </a:lnTo>
                <a:lnTo>
                  <a:pt x="14381" y="12556"/>
                </a:lnTo>
                <a:lnTo>
                  <a:pt x="14162" y="12580"/>
                </a:lnTo>
                <a:lnTo>
                  <a:pt x="14040" y="12604"/>
                </a:lnTo>
                <a:lnTo>
                  <a:pt x="13991" y="12604"/>
                </a:lnTo>
                <a:lnTo>
                  <a:pt x="13845" y="12653"/>
                </a:lnTo>
                <a:lnTo>
                  <a:pt x="13675" y="12677"/>
                </a:lnTo>
                <a:lnTo>
                  <a:pt x="13553" y="12750"/>
                </a:lnTo>
                <a:lnTo>
                  <a:pt x="13456" y="12823"/>
                </a:lnTo>
                <a:lnTo>
                  <a:pt x="13407" y="12872"/>
                </a:lnTo>
                <a:lnTo>
                  <a:pt x="13334" y="12945"/>
                </a:lnTo>
                <a:lnTo>
                  <a:pt x="13310" y="13018"/>
                </a:lnTo>
                <a:lnTo>
                  <a:pt x="13286" y="13164"/>
                </a:lnTo>
                <a:lnTo>
                  <a:pt x="13286" y="13213"/>
                </a:lnTo>
                <a:lnTo>
                  <a:pt x="13237" y="13699"/>
                </a:lnTo>
                <a:lnTo>
                  <a:pt x="13237" y="13748"/>
                </a:lnTo>
                <a:lnTo>
                  <a:pt x="13237" y="13918"/>
                </a:lnTo>
                <a:lnTo>
                  <a:pt x="13237" y="14113"/>
                </a:lnTo>
                <a:lnTo>
                  <a:pt x="13286" y="14283"/>
                </a:lnTo>
                <a:lnTo>
                  <a:pt x="13310" y="14356"/>
                </a:lnTo>
                <a:lnTo>
                  <a:pt x="13383" y="14405"/>
                </a:lnTo>
                <a:lnTo>
                  <a:pt x="13407" y="14502"/>
                </a:lnTo>
                <a:lnTo>
                  <a:pt x="13480" y="14551"/>
                </a:lnTo>
                <a:lnTo>
                  <a:pt x="13724" y="14648"/>
                </a:lnTo>
                <a:lnTo>
                  <a:pt x="13991" y="14697"/>
                </a:lnTo>
                <a:lnTo>
                  <a:pt x="14259" y="14746"/>
                </a:lnTo>
                <a:lnTo>
                  <a:pt x="14527" y="14770"/>
                </a:lnTo>
                <a:lnTo>
                  <a:pt x="14673" y="14770"/>
                </a:lnTo>
                <a:lnTo>
                  <a:pt x="14697" y="14867"/>
                </a:lnTo>
                <a:lnTo>
                  <a:pt x="14721" y="14916"/>
                </a:lnTo>
                <a:lnTo>
                  <a:pt x="14819" y="15038"/>
                </a:lnTo>
                <a:lnTo>
                  <a:pt x="14916" y="15184"/>
                </a:lnTo>
                <a:lnTo>
                  <a:pt x="14746" y="15330"/>
                </a:lnTo>
                <a:lnTo>
                  <a:pt x="14624" y="15500"/>
                </a:lnTo>
                <a:lnTo>
                  <a:pt x="14575" y="15573"/>
                </a:lnTo>
                <a:lnTo>
                  <a:pt x="14381" y="15816"/>
                </a:lnTo>
                <a:lnTo>
                  <a:pt x="14332" y="15865"/>
                </a:lnTo>
                <a:lnTo>
                  <a:pt x="14235" y="15986"/>
                </a:lnTo>
                <a:lnTo>
                  <a:pt x="14210" y="16059"/>
                </a:lnTo>
                <a:lnTo>
                  <a:pt x="14186" y="16108"/>
                </a:lnTo>
                <a:lnTo>
                  <a:pt x="14210" y="16230"/>
                </a:lnTo>
                <a:lnTo>
                  <a:pt x="14210" y="16303"/>
                </a:lnTo>
                <a:lnTo>
                  <a:pt x="14235" y="16376"/>
                </a:lnTo>
                <a:lnTo>
                  <a:pt x="14283" y="16522"/>
                </a:lnTo>
                <a:lnTo>
                  <a:pt x="14381" y="16643"/>
                </a:lnTo>
                <a:lnTo>
                  <a:pt x="14478" y="16765"/>
                </a:lnTo>
                <a:lnTo>
                  <a:pt x="14527" y="16789"/>
                </a:lnTo>
                <a:lnTo>
                  <a:pt x="14794" y="17081"/>
                </a:lnTo>
                <a:lnTo>
                  <a:pt x="15111" y="17349"/>
                </a:lnTo>
                <a:lnTo>
                  <a:pt x="15183" y="17373"/>
                </a:lnTo>
                <a:lnTo>
                  <a:pt x="15232" y="17398"/>
                </a:lnTo>
                <a:lnTo>
                  <a:pt x="15305" y="17373"/>
                </a:lnTo>
                <a:lnTo>
                  <a:pt x="15354" y="17373"/>
                </a:lnTo>
                <a:lnTo>
                  <a:pt x="15475" y="17349"/>
                </a:lnTo>
                <a:lnTo>
                  <a:pt x="15621" y="17300"/>
                </a:lnTo>
                <a:lnTo>
                  <a:pt x="15840" y="17154"/>
                </a:lnTo>
                <a:lnTo>
                  <a:pt x="15865" y="17130"/>
                </a:lnTo>
                <a:lnTo>
                  <a:pt x="16132" y="16911"/>
                </a:lnTo>
                <a:lnTo>
                  <a:pt x="16376" y="16668"/>
                </a:lnTo>
                <a:lnTo>
                  <a:pt x="16546" y="16741"/>
                </a:lnTo>
                <a:lnTo>
                  <a:pt x="16570" y="16765"/>
                </a:lnTo>
                <a:lnTo>
                  <a:pt x="16619" y="16789"/>
                </a:lnTo>
                <a:lnTo>
                  <a:pt x="16765" y="16862"/>
                </a:lnTo>
                <a:lnTo>
                  <a:pt x="16935" y="16887"/>
                </a:lnTo>
                <a:lnTo>
                  <a:pt x="16935" y="16960"/>
                </a:lnTo>
                <a:lnTo>
                  <a:pt x="16960" y="17033"/>
                </a:lnTo>
                <a:lnTo>
                  <a:pt x="17008" y="17276"/>
                </a:lnTo>
                <a:lnTo>
                  <a:pt x="17033" y="17495"/>
                </a:lnTo>
                <a:lnTo>
                  <a:pt x="17033" y="17617"/>
                </a:lnTo>
                <a:lnTo>
                  <a:pt x="17033" y="17738"/>
                </a:lnTo>
                <a:lnTo>
                  <a:pt x="17033" y="17860"/>
                </a:lnTo>
                <a:lnTo>
                  <a:pt x="17081" y="17982"/>
                </a:lnTo>
                <a:lnTo>
                  <a:pt x="17179" y="18079"/>
                </a:lnTo>
                <a:lnTo>
                  <a:pt x="17203" y="18103"/>
                </a:lnTo>
                <a:lnTo>
                  <a:pt x="17276" y="18152"/>
                </a:lnTo>
                <a:lnTo>
                  <a:pt x="17398" y="18201"/>
                </a:lnTo>
                <a:lnTo>
                  <a:pt x="17592" y="18225"/>
                </a:lnTo>
                <a:lnTo>
                  <a:pt x="17714" y="18201"/>
                </a:lnTo>
                <a:lnTo>
                  <a:pt x="18152" y="18201"/>
                </a:lnTo>
                <a:lnTo>
                  <a:pt x="18541" y="18176"/>
                </a:lnTo>
                <a:lnTo>
                  <a:pt x="18614" y="18176"/>
                </a:lnTo>
                <a:lnTo>
                  <a:pt x="18687" y="18128"/>
                </a:lnTo>
                <a:lnTo>
                  <a:pt x="18736" y="18055"/>
                </a:lnTo>
                <a:lnTo>
                  <a:pt x="18760" y="17982"/>
                </a:lnTo>
                <a:lnTo>
                  <a:pt x="18833" y="17860"/>
                </a:lnTo>
                <a:lnTo>
                  <a:pt x="18882" y="17738"/>
                </a:lnTo>
                <a:lnTo>
                  <a:pt x="18931" y="17471"/>
                </a:lnTo>
                <a:lnTo>
                  <a:pt x="18931" y="17349"/>
                </a:lnTo>
                <a:lnTo>
                  <a:pt x="18931" y="17325"/>
                </a:lnTo>
                <a:lnTo>
                  <a:pt x="18979" y="17081"/>
                </a:lnTo>
                <a:lnTo>
                  <a:pt x="19004" y="16838"/>
                </a:lnTo>
                <a:lnTo>
                  <a:pt x="19125" y="16814"/>
                </a:lnTo>
                <a:lnTo>
                  <a:pt x="19223" y="16789"/>
                </a:lnTo>
                <a:lnTo>
                  <a:pt x="19369" y="16741"/>
                </a:lnTo>
                <a:lnTo>
                  <a:pt x="19466" y="16692"/>
                </a:lnTo>
                <a:lnTo>
                  <a:pt x="19661" y="16838"/>
                </a:lnTo>
                <a:lnTo>
                  <a:pt x="19758" y="16911"/>
                </a:lnTo>
                <a:lnTo>
                  <a:pt x="20074" y="17130"/>
                </a:lnTo>
                <a:lnTo>
                  <a:pt x="20391" y="17349"/>
                </a:lnTo>
                <a:lnTo>
                  <a:pt x="20464" y="17398"/>
                </a:lnTo>
                <a:lnTo>
                  <a:pt x="20512" y="17398"/>
                </a:lnTo>
                <a:lnTo>
                  <a:pt x="20585" y="17373"/>
                </a:lnTo>
                <a:lnTo>
                  <a:pt x="20658" y="17349"/>
                </a:lnTo>
                <a:lnTo>
                  <a:pt x="20707" y="17276"/>
                </a:lnTo>
                <a:lnTo>
                  <a:pt x="20756" y="17203"/>
                </a:lnTo>
                <a:lnTo>
                  <a:pt x="20999" y="16984"/>
                </a:lnTo>
                <a:lnTo>
                  <a:pt x="21145" y="16814"/>
                </a:lnTo>
                <a:lnTo>
                  <a:pt x="21413" y="16570"/>
                </a:lnTo>
                <a:lnTo>
                  <a:pt x="21632" y="16278"/>
                </a:lnTo>
                <a:lnTo>
                  <a:pt x="21680" y="16230"/>
                </a:lnTo>
                <a:lnTo>
                  <a:pt x="21680" y="16157"/>
                </a:lnTo>
                <a:lnTo>
                  <a:pt x="21680" y="16084"/>
                </a:lnTo>
                <a:lnTo>
                  <a:pt x="21656" y="15986"/>
                </a:lnTo>
                <a:lnTo>
                  <a:pt x="21486" y="15670"/>
                </a:lnTo>
                <a:lnTo>
                  <a:pt x="21267" y="15403"/>
                </a:lnTo>
                <a:lnTo>
                  <a:pt x="21145" y="15232"/>
                </a:lnTo>
                <a:lnTo>
                  <a:pt x="20975" y="15086"/>
                </a:lnTo>
                <a:lnTo>
                  <a:pt x="21096" y="14867"/>
                </a:lnTo>
                <a:lnTo>
                  <a:pt x="21169" y="14648"/>
                </a:lnTo>
                <a:lnTo>
                  <a:pt x="21291" y="14673"/>
                </a:lnTo>
                <a:lnTo>
                  <a:pt x="21510" y="14648"/>
                </a:lnTo>
                <a:lnTo>
                  <a:pt x="21753" y="14648"/>
                </a:lnTo>
                <a:lnTo>
                  <a:pt x="21997" y="14624"/>
                </a:lnTo>
                <a:lnTo>
                  <a:pt x="22264" y="14600"/>
                </a:lnTo>
                <a:lnTo>
                  <a:pt x="22362" y="14551"/>
                </a:lnTo>
                <a:lnTo>
                  <a:pt x="22410" y="14478"/>
                </a:lnTo>
                <a:lnTo>
                  <a:pt x="22459" y="14429"/>
                </a:lnTo>
                <a:lnTo>
                  <a:pt x="22508" y="14381"/>
                </a:lnTo>
                <a:lnTo>
                  <a:pt x="22532" y="14332"/>
                </a:lnTo>
                <a:lnTo>
                  <a:pt x="22532" y="14259"/>
                </a:lnTo>
                <a:lnTo>
                  <a:pt x="22532" y="13845"/>
                </a:lnTo>
                <a:lnTo>
                  <a:pt x="22532" y="13456"/>
                </a:lnTo>
                <a:lnTo>
                  <a:pt x="22508" y="13067"/>
                </a:lnTo>
                <a:lnTo>
                  <a:pt x="22508" y="13018"/>
                </a:lnTo>
                <a:lnTo>
                  <a:pt x="22459" y="12945"/>
                </a:lnTo>
                <a:lnTo>
                  <a:pt x="22410" y="12921"/>
                </a:lnTo>
                <a:lnTo>
                  <a:pt x="22362" y="12896"/>
                </a:lnTo>
                <a:lnTo>
                  <a:pt x="22313" y="12823"/>
                </a:lnTo>
                <a:lnTo>
                  <a:pt x="22264" y="12750"/>
                </a:lnTo>
                <a:lnTo>
                  <a:pt x="22118" y="12677"/>
                </a:lnTo>
                <a:lnTo>
                  <a:pt x="21948" y="12629"/>
                </a:lnTo>
                <a:lnTo>
                  <a:pt x="21802" y="12604"/>
                </a:lnTo>
                <a:lnTo>
                  <a:pt x="21778" y="12604"/>
                </a:lnTo>
                <a:lnTo>
                  <a:pt x="21510" y="12556"/>
                </a:lnTo>
                <a:lnTo>
                  <a:pt x="21218" y="12556"/>
                </a:lnTo>
                <a:lnTo>
                  <a:pt x="21169" y="12337"/>
                </a:lnTo>
                <a:lnTo>
                  <a:pt x="21169" y="12288"/>
                </a:lnTo>
                <a:lnTo>
                  <a:pt x="21121" y="12093"/>
                </a:lnTo>
                <a:lnTo>
                  <a:pt x="21048" y="11923"/>
                </a:lnTo>
                <a:lnTo>
                  <a:pt x="21121" y="11826"/>
                </a:lnTo>
                <a:lnTo>
                  <a:pt x="21145" y="11777"/>
                </a:lnTo>
                <a:lnTo>
                  <a:pt x="21242" y="11655"/>
                </a:lnTo>
                <a:lnTo>
                  <a:pt x="21413" y="11412"/>
                </a:lnTo>
                <a:lnTo>
                  <a:pt x="21607" y="11169"/>
                </a:lnTo>
                <a:lnTo>
                  <a:pt x="21656" y="11120"/>
                </a:lnTo>
                <a:lnTo>
                  <a:pt x="21680" y="11071"/>
                </a:lnTo>
                <a:lnTo>
                  <a:pt x="21680" y="10998"/>
                </a:lnTo>
                <a:lnTo>
                  <a:pt x="21680" y="10950"/>
                </a:lnTo>
                <a:lnTo>
                  <a:pt x="21656" y="10925"/>
                </a:lnTo>
                <a:lnTo>
                  <a:pt x="21680" y="10901"/>
                </a:lnTo>
                <a:lnTo>
                  <a:pt x="21656" y="10804"/>
                </a:lnTo>
                <a:lnTo>
                  <a:pt x="21632" y="10731"/>
                </a:lnTo>
                <a:lnTo>
                  <a:pt x="21510" y="10609"/>
                </a:lnTo>
                <a:lnTo>
                  <a:pt x="21486" y="10560"/>
                </a:lnTo>
                <a:lnTo>
                  <a:pt x="21315" y="10390"/>
                </a:lnTo>
                <a:lnTo>
                  <a:pt x="21145" y="10244"/>
                </a:lnTo>
                <a:lnTo>
                  <a:pt x="21145" y="10220"/>
                </a:lnTo>
                <a:lnTo>
                  <a:pt x="21023" y="10122"/>
                </a:lnTo>
                <a:lnTo>
                  <a:pt x="20877" y="10001"/>
                </a:lnTo>
                <a:lnTo>
                  <a:pt x="20731" y="9928"/>
                </a:lnTo>
                <a:lnTo>
                  <a:pt x="20634" y="9903"/>
                </a:lnTo>
                <a:lnTo>
                  <a:pt x="20561" y="9879"/>
                </a:lnTo>
                <a:lnTo>
                  <a:pt x="20488" y="9903"/>
                </a:lnTo>
                <a:lnTo>
                  <a:pt x="20464" y="9903"/>
                </a:lnTo>
                <a:lnTo>
                  <a:pt x="20391" y="9928"/>
                </a:lnTo>
                <a:lnTo>
                  <a:pt x="20220" y="10001"/>
                </a:lnTo>
                <a:lnTo>
                  <a:pt x="20074" y="10098"/>
                </a:lnTo>
                <a:lnTo>
                  <a:pt x="19807" y="10293"/>
                </a:lnTo>
                <a:lnTo>
                  <a:pt x="19709" y="10341"/>
                </a:lnTo>
                <a:lnTo>
                  <a:pt x="19515" y="10487"/>
                </a:lnTo>
                <a:lnTo>
                  <a:pt x="19296" y="10390"/>
                </a:lnTo>
                <a:lnTo>
                  <a:pt x="19052" y="10341"/>
                </a:lnTo>
                <a:lnTo>
                  <a:pt x="19004" y="10098"/>
                </a:lnTo>
                <a:lnTo>
                  <a:pt x="19028" y="10025"/>
                </a:lnTo>
                <a:lnTo>
                  <a:pt x="19004" y="9976"/>
                </a:lnTo>
                <a:lnTo>
                  <a:pt x="18979" y="9903"/>
                </a:lnTo>
                <a:lnTo>
                  <a:pt x="18955" y="9782"/>
                </a:lnTo>
                <a:lnTo>
                  <a:pt x="18931" y="9563"/>
                </a:lnTo>
                <a:lnTo>
                  <a:pt x="18882" y="9319"/>
                </a:lnTo>
                <a:lnTo>
                  <a:pt x="18906" y="9246"/>
                </a:lnTo>
                <a:lnTo>
                  <a:pt x="18906" y="9149"/>
                </a:lnTo>
                <a:lnTo>
                  <a:pt x="18882" y="9100"/>
                </a:lnTo>
                <a:lnTo>
                  <a:pt x="18833" y="9052"/>
                </a:lnTo>
                <a:lnTo>
                  <a:pt x="18785" y="9027"/>
                </a:lnTo>
                <a:lnTo>
                  <a:pt x="18712" y="9003"/>
                </a:lnTo>
                <a:lnTo>
                  <a:pt x="18444" y="8979"/>
                </a:lnTo>
                <a:lnTo>
                  <a:pt x="17957" y="8979"/>
                </a:lnTo>
                <a:lnTo>
                  <a:pt x="17836" y="8954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" name="Google Shape;151;p22">
            <a:extLst>
              <a:ext uri="{FF2B5EF4-FFF2-40B4-BE49-F238E27FC236}">
                <a16:creationId xmlns:a16="http://schemas.microsoft.com/office/drawing/2014/main" id="{CD05476B-0999-4C16-B6F2-49B709E9C82B}"/>
              </a:ext>
            </a:extLst>
          </p:cNvPr>
          <p:cNvPicPr preferRelativeResize="0"/>
          <p:nvPr/>
        </p:nvPicPr>
        <p:blipFill>
          <a:blip r:embed="rId3"/>
          <a:srcRect t="798" b="798"/>
          <a:stretch/>
        </p:blipFill>
        <p:spPr>
          <a:xfrm>
            <a:off x="3347556" y="2437682"/>
            <a:ext cx="2991274" cy="1660744"/>
          </a:xfrm>
          <a:prstGeom prst="rect">
            <a:avLst/>
          </a:prstGeom>
          <a:noFill/>
          <a:ln w="114300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  <a:effectLst>
            <a:outerShdw dist="38100" dir="2700000" algn="bl" rotWithShape="0">
              <a:schemeClr val="dk1">
                <a:alpha val="12000"/>
              </a:schemeClr>
            </a:outerShdw>
          </a:effectLst>
        </p:spPr>
      </p:pic>
      <p:sp>
        <p:nvSpPr>
          <p:cNvPr id="9" name="Google Shape;152;p22">
            <a:extLst>
              <a:ext uri="{FF2B5EF4-FFF2-40B4-BE49-F238E27FC236}">
                <a16:creationId xmlns:a16="http://schemas.microsoft.com/office/drawing/2014/main" id="{CF49DCF7-8A45-4D3C-B7B9-EFF06804F41F}"/>
              </a:ext>
            </a:extLst>
          </p:cNvPr>
          <p:cNvSpPr txBox="1"/>
          <p:nvPr/>
        </p:nvSpPr>
        <p:spPr>
          <a:xfrm>
            <a:off x="3655247" y="4166939"/>
            <a:ext cx="2388900" cy="2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rPr>
              <a:t>View Previous adventures screen</a:t>
            </a:r>
            <a:endParaRPr sz="1200" dirty="0">
              <a:solidFill>
                <a:schemeClr val="dk1"/>
              </a:solidFill>
              <a:latin typeface="Tinos"/>
              <a:ea typeface="Tinos"/>
              <a:cs typeface="Tinos"/>
              <a:sym typeface="Tino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1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135" name="Google Shape;135;p21"/>
          <p:cNvSpPr txBox="1">
            <a:spLocks noGrp="1"/>
          </p:cNvSpPr>
          <p:nvPr>
            <p:ph type="title" idx="4294967295"/>
          </p:nvPr>
        </p:nvSpPr>
        <p:spPr>
          <a:xfrm>
            <a:off x="2177699" y="743150"/>
            <a:ext cx="5647051" cy="69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100" dirty="0"/>
              <a:t>Custom AI Model Integration</a:t>
            </a:r>
          </a:p>
        </p:txBody>
      </p:sp>
      <p:sp>
        <p:nvSpPr>
          <p:cNvPr id="136" name="Google Shape;136;p21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140" name="Google Shape;140;p21"/>
          <p:cNvSpPr txBox="1">
            <a:spLocks noGrp="1"/>
          </p:cNvSpPr>
          <p:nvPr>
            <p:ph type="body" idx="4294967295"/>
          </p:nvPr>
        </p:nvSpPr>
        <p:spPr>
          <a:xfrm>
            <a:off x="1251344" y="1666326"/>
            <a:ext cx="7431966" cy="28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7350" algn="l" rtl="0">
              <a:spcBef>
                <a:spcPts val="600"/>
              </a:spcBef>
              <a:spcAft>
                <a:spcPts val="0"/>
              </a:spcAft>
              <a:buSzPts val="2500"/>
              <a:buChar char="◈"/>
            </a:pPr>
            <a:r>
              <a:rPr lang="en-US" sz="2000" dirty="0"/>
              <a:t>Seamless interaction with gameplay mechanics.</a:t>
            </a:r>
          </a:p>
          <a:p>
            <a:pPr marL="69850" lvl="0" indent="0" algn="l" rtl="0">
              <a:spcBef>
                <a:spcPts val="600"/>
              </a:spcBef>
              <a:spcAft>
                <a:spcPts val="0"/>
              </a:spcAft>
              <a:buSzPts val="2500"/>
              <a:buNone/>
            </a:pPr>
            <a:endParaRPr lang="en-US" sz="2000" dirty="0"/>
          </a:p>
          <a:p>
            <a:pPr marL="457200" lvl="0" indent="-387350" algn="l" rtl="0">
              <a:spcBef>
                <a:spcPts val="600"/>
              </a:spcBef>
              <a:spcAft>
                <a:spcPts val="0"/>
              </a:spcAft>
              <a:buSzPts val="2500"/>
              <a:buChar char="◈"/>
            </a:pPr>
            <a:r>
              <a:rPr lang="en-US" sz="2000" dirty="0"/>
              <a:t>AI generates structured outputs, guiding the game parser to recognize mechanics.</a:t>
            </a:r>
          </a:p>
          <a:p>
            <a:pPr marL="457200" lvl="0" indent="-387350" algn="l" rtl="0">
              <a:spcBef>
                <a:spcPts val="600"/>
              </a:spcBef>
              <a:spcAft>
                <a:spcPts val="0"/>
              </a:spcAft>
              <a:buSzPts val="2500"/>
              <a:buChar char="◈"/>
            </a:pPr>
            <a:endParaRPr lang="en-US" sz="2000" dirty="0"/>
          </a:p>
          <a:p>
            <a:pPr marL="457200" lvl="0" indent="-387350" algn="l" rtl="0">
              <a:spcBef>
                <a:spcPts val="600"/>
              </a:spcBef>
              <a:spcAft>
                <a:spcPts val="0"/>
              </a:spcAft>
              <a:buSzPts val="2500"/>
              <a:buChar char="◈"/>
            </a:pPr>
            <a:r>
              <a:rPr lang="en-US" sz="2000" dirty="0"/>
              <a:t>Ensures smooth transitions between story elements and gameplay.</a:t>
            </a:r>
            <a:endParaRPr lang="en-GB" sz="2000" dirty="0"/>
          </a:p>
        </p:txBody>
      </p:sp>
      <p:sp>
        <p:nvSpPr>
          <p:cNvPr id="7" name="Google Shape;159;p23">
            <a:extLst>
              <a:ext uri="{FF2B5EF4-FFF2-40B4-BE49-F238E27FC236}">
                <a16:creationId xmlns:a16="http://schemas.microsoft.com/office/drawing/2014/main" id="{7BE6E41B-8A02-4561-A94B-E8267BCABDF1}"/>
              </a:ext>
            </a:extLst>
          </p:cNvPr>
          <p:cNvSpPr/>
          <p:nvPr/>
        </p:nvSpPr>
        <p:spPr>
          <a:xfrm>
            <a:off x="1410992" y="743161"/>
            <a:ext cx="712180" cy="595033"/>
          </a:xfrm>
          <a:custGeom>
            <a:avLst/>
            <a:gdLst/>
            <a:ahLst/>
            <a:cxnLst/>
            <a:rect l="l" t="t" r="r" b="b"/>
            <a:pathLst>
              <a:path w="22532" h="18226" extrusionOk="0">
                <a:moveTo>
                  <a:pt x="7640" y="5499"/>
                </a:moveTo>
                <a:lnTo>
                  <a:pt x="7859" y="5524"/>
                </a:lnTo>
                <a:lnTo>
                  <a:pt x="8078" y="5572"/>
                </a:lnTo>
                <a:lnTo>
                  <a:pt x="8297" y="5645"/>
                </a:lnTo>
                <a:lnTo>
                  <a:pt x="8492" y="5743"/>
                </a:lnTo>
                <a:lnTo>
                  <a:pt x="8662" y="5840"/>
                </a:lnTo>
                <a:lnTo>
                  <a:pt x="8833" y="5986"/>
                </a:lnTo>
                <a:lnTo>
                  <a:pt x="9003" y="6132"/>
                </a:lnTo>
                <a:lnTo>
                  <a:pt x="9125" y="6302"/>
                </a:lnTo>
                <a:lnTo>
                  <a:pt x="9246" y="6473"/>
                </a:lnTo>
                <a:lnTo>
                  <a:pt x="9344" y="6667"/>
                </a:lnTo>
                <a:lnTo>
                  <a:pt x="9417" y="6862"/>
                </a:lnTo>
                <a:lnTo>
                  <a:pt x="9465" y="7081"/>
                </a:lnTo>
                <a:lnTo>
                  <a:pt x="9490" y="7300"/>
                </a:lnTo>
                <a:lnTo>
                  <a:pt x="9514" y="7543"/>
                </a:lnTo>
                <a:lnTo>
                  <a:pt x="9490" y="7762"/>
                </a:lnTo>
                <a:lnTo>
                  <a:pt x="9441" y="7932"/>
                </a:lnTo>
                <a:lnTo>
                  <a:pt x="9392" y="8103"/>
                </a:lnTo>
                <a:lnTo>
                  <a:pt x="9319" y="8249"/>
                </a:lnTo>
                <a:lnTo>
                  <a:pt x="9246" y="8419"/>
                </a:lnTo>
                <a:lnTo>
                  <a:pt x="9149" y="8541"/>
                </a:lnTo>
                <a:lnTo>
                  <a:pt x="9027" y="8687"/>
                </a:lnTo>
                <a:lnTo>
                  <a:pt x="8784" y="8906"/>
                </a:lnTo>
                <a:lnTo>
                  <a:pt x="8516" y="9100"/>
                </a:lnTo>
                <a:lnTo>
                  <a:pt x="8200" y="9246"/>
                </a:lnTo>
                <a:lnTo>
                  <a:pt x="7884" y="9368"/>
                </a:lnTo>
                <a:lnTo>
                  <a:pt x="7543" y="9417"/>
                </a:lnTo>
                <a:lnTo>
                  <a:pt x="7348" y="9441"/>
                </a:lnTo>
                <a:lnTo>
                  <a:pt x="7178" y="9441"/>
                </a:lnTo>
                <a:lnTo>
                  <a:pt x="6984" y="9417"/>
                </a:lnTo>
                <a:lnTo>
                  <a:pt x="6789" y="9368"/>
                </a:lnTo>
                <a:lnTo>
                  <a:pt x="6619" y="9295"/>
                </a:lnTo>
                <a:lnTo>
                  <a:pt x="6448" y="9222"/>
                </a:lnTo>
                <a:lnTo>
                  <a:pt x="6278" y="9149"/>
                </a:lnTo>
                <a:lnTo>
                  <a:pt x="6132" y="9027"/>
                </a:lnTo>
                <a:lnTo>
                  <a:pt x="5986" y="8930"/>
                </a:lnTo>
                <a:lnTo>
                  <a:pt x="5840" y="8784"/>
                </a:lnTo>
                <a:lnTo>
                  <a:pt x="5718" y="8638"/>
                </a:lnTo>
                <a:lnTo>
                  <a:pt x="5621" y="8492"/>
                </a:lnTo>
                <a:lnTo>
                  <a:pt x="5524" y="8322"/>
                </a:lnTo>
                <a:lnTo>
                  <a:pt x="5451" y="8151"/>
                </a:lnTo>
                <a:lnTo>
                  <a:pt x="5402" y="7981"/>
                </a:lnTo>
                <a:lnTo>
                  <a:pt x="5378" y="7786"/>
                </a:lnTo>
                <a:lnTo>
                  <a:pt x="5378" y="7543"/>
                </a:lnTo>
                <a:lnTo>
                  <a:pt x="5402" y="7324"/>
                </a:lnTo>
                <a:lnTo>
                  <a:pt x="5451" y="7130"/>
                </a:lnTo>
                <a:lnTo>
                  <a:pt x="5524" y="6911"/>
                </a:lnTo>
                <a:lnTo>
                  <a:pt x="5621" y="6716"/>
                </a:lnTo>
                <a:lnTo>
                  <a:pt x="5743" y="6521"/>
                </a:lnTo>
                <a:lnTo>
                  <a:pt x="5889" y="6351"/>
                </a:lnTo>
                <a:lnTo>
                  <a:pt x="6035" y="6181"/>
                </a:lnTo>
                <a:lnTo>
                  <a:pt x="6181" y="6035"/>
                </a:lnTo>
                <a:lnTo>
                  <a:pt x="6351" y="5937"/>
                </a:lnTo>
                <a:lnTo>
                  <a:pt x="6521" y="5840"/>
                </a:lnTo>
                <a:lnTo>
                  <a:pt x="6692" y="5743"/>
                </a:lnTo>
                <a:lnTo>
                  <a:pt x="7032" y="5621"/>
                </a:lnTo>
                <a:lnTo>
                  <a:pt x="7421" y="5499"/>
                </a:lnTo>
                <a:close/>
                <a:moveTo>
                  <a:pt x="7665" y="4988"/>
                </a:moveTo>
                <a:lnTo>
                  <a:pt x="7373" y="5013"/>
                </a:lnTo>
                <a:lnTo>
                  <a:pt x="7300" y="5013"/>
                </a:lnTo>
                <a:lnTo>
                  <a:pt x="7251" y="5037"/>
                </a:lnTo>
                <a:lnTo>
                  <a:pt x="7178" y="5110"/>
                </a:lnTo>
                <a:lnTo>
                  <a:pt x="6984" y="5159"/>
                </a:lnTo>
                <a:lnTo>
                  <a:pt x="6789" y="5207"/>
                </a:lnTo>
                <a:lnTo>
                  <a:pt x="6619" y="5280"/>
                </a:lnTo>
                <a:lnTo>
                  <a:pt x="6424" y="5353"/>
                </a:lnTo>
                <a:lnTo>
                  <a:pt x="6083" y="5548"/>
                </a:lnTo>
                <a:lnTo>
                  <a:pt x="5791" y="5791"/>
                </a:lnTo>
                <a:lnTo>
                  <a:pt x="5597" y="5962"/>
                </a:lnTo>
                <a:lnTo>
                  <a:pt x="5426" y="6156"/>
                </a:lnTo>
                <a:lnTo>
                  <a:pt x="5280" y="6400"/>
                </a:lnTo>
                <a:lnTo>
                  <a:pt x="5134" y="6619"/>
                </a:lnTo>
                <a:lnTo>
                  <a:pt x="5037" y="6862"/>
                </a:lnTo>
                <a:lnTo>
                  <a:pt x="4964" y="7130"/>
                </a:lnTo>
                <a:lnTo>
                  <a:pt x="4915" y="7397"/>
                </a:lnTo>
                <a:lnTo>
                  <a:pt x="4891" y="7665"/>
                </a:lnTo>
                <a:lnTo>
                  <a:pt x="4915" y="7908"/>
                </a:lnTo>
                <a:lnTo>
                  <a:pt x="4940" y="8151"/>
                </a:lnTo>
                <a:lnTo>
                  <a:pt x="5013" y="8395"/>
                </a:lnTo>
                <a:lnTo>
                  <a:pt x="5110" y="8614"/>
                </a:lnTo>
                <a:lnTo>
                  <a:pt x="5232" y="8808"/>
                </a:lnTo>
                <a:lnTo>
                  <a:pt x="5378" y="9003"/>
                </a:lnTo>
                <a:lnTo>
                  <a:pt x="5548" y="9173"/>
                </a:lnTo>
                <a:lnTo>
                  <a:pt x="5743" y="9344"/>
                </a:lnTo>
                <a:lnTo>
                  <a:pt x="5937" y="9490"/>
                </a:lnTo>
                <a:lnTo>
                  <a:pt x="6132" y="9611"/>
                </a:lnTo>
                <a:lnTo>
                  <a:pt x="6351" y="9709"/>
                </a:lnTo>
                <a:lnTo>
                  <a:pt x="6594" y="9806"/>
                </a:lnTo>
                <a:lnTo>
                  <a:pt x="6838" y="9855"/>
                </a:lnTo>
                <a:lnTo>
                  <a:pt x="7057" y="9903"/>
                </a:lnTo>
                <a:lnTo>
                  <a:pt x="7300" y="9928"/>
                </a:lnTo>
                <a:lnTo>
                  <a:pt x="7543" y="9903"/>
                </a:lnTo>
                <a:lnTo>
                  <a:pt x="7762" y="9879"/>
                </a:lnTo>
                <a:lnTo>
                  <a:pt x="7981" y="9855"/>
                </a:lnTo>
                <a:lnTo>
                  <a:pt x="8176" y="9782"/>
                </a:lnTo>
                <a:lnTo>
                  <a:pt x="8395" y="9709"/>
                </a:lnTo>
                <a:lnTo>
                  <a:pt x="8589" y="9636"/>
                </a:lnTo>
                <a:lnTo>
                  <a:pt x="8784" y="9514"/>
                </a:lnTo>
                <a:lnTo>
                  <a:pt x="8954" y="9392"/>
                </a:lnTo>
                <a:lnTo>
                  <a:pt x="9125" y="9271"/>
                </a:lnTo>
                <a:lnTo>
                  <a:pt x="9295" y="9125"/>
                </a:lnTo>
                <a:lnTo>
                  <a:pt x="9441" y="8979"/>
                </a:lnTo>
                <a:lnTo>
                  <a:pt x="9563" y="8808"/>
                </a:lnTo>
                <a:lnTo>
                  <a:pt x="9684" y="8614"/>
                </a:lnTo>
                <a:lnTo>
                  <a:pt x="9782" y="8419"/>
                </a:lnTo>
                <a:lnTo>
                  <a:pt x="9855" y="8224"/>
                </a:lnTo>
                <a:lnTo>
                  <a:pt x="9928" y="8030"/>
                </a:lnTo>
                <a:lnTo>
                  <a:pt x="9976" y="7811"/>
                </a:lnTo>
                <a:lnTo>
                  <a:pt x="10001" y="7519"/>
                </a:lnTo>
                <a:lnTo>
                  <a:pt x="10001" y="7227"/>
                </a:lnTo>
                <a:lnTo>
                  <a:pt x="9952" y="6959"/>
                </a:lnTo>
                <a:lnTo>
                  <a:pt x="9903" y="6692"/>
                </a:lnTo>
                <a:lnTo>
                  <a:pt x="9806" y="6448"/>
                </a:lnTo>
                <a:lnTo>
                  <a:pt x="9660" y="6205"/>
                </a:lnTo>
                <a:lnTo>
                  <a:pt x="9514" y="5986"/>
                </a:lnTo>
                <a:lnTo>
                  <a:pt x="9344" y="5767"/>
                </a:lnTo>
                <a:lnTo>
                  <a:pt x="9149" y="5597"/>
                </a:lnTo>
                <a:lnTo>
                  <a:pt x="8930" y="5426"/>
                </a:lnTo>
                <a:lnTo>
                  <a:pt x="8711" y="5280"/>
                </a:lnTo>
                <a:lnTo>
                  <a:pt x="8468" y="5159"/>
                </a:lnTo>
                <a:lnTo>
                  <a:pt x="8200" y="5086"/>
                </a:lnTo>
                <a:lnTo>
                  <a:pt x="7932" y="5013"/>
                </a:lnTo>
                <a:lnTo>
                  <a:pt x="7665" y="4988"/>
                </a:lnTo>
                <a:close/>
                <a:moveTo>
                  <a:pt x="6570" y="414"/>
                </a:moveTo>
                <a:lnTo>
                  <a:pt x="6789" y="438"/>
                </a:lnTo>
                <a:lnTo>
                  <a:pt x="7032" y="438"/>
                </a:lnTo>
                <a:lnTo>
                  <a:pt x="7494" y="462"/>
                </a:lnTo>
                <a:lnTo>
                  <a:pt x="8103" y="487"/>
                </a:lnTo>
                <a:lnTo>
                  <a:pt x="8395" y="511"/>
                </a:lnTo>
                <a:lnTo>
                  <a:pt x="8687" y="511"/>
                </a:lnTo>
                <a:lnTo>
                  <a:pt x="8687" y="681"/>
                </a:lnTo>
                <a:lnTo>
                  <a:pt x="8687" y="852"/>
                </a:lnTo>
                <a:lnTo>
                  <a:pt x="8419" y="754"/>
                </a:lnTo>
                <a:lnTo>
                  <a:pt x="8273" y="730"/>
                </a:lnTo>
                <a:lnTo>
                  <a:pt x="8127" y="706"/>
                </a:lnTo>
                <a:lnTo>
                  <a:pt x="8005" y="706"/>
                </a:lnTo>
                <a:lnTo>
                  <a:pt x="7859" y="730"/>
                </a:lnTo>
                <a:lnTo>
                  <a:pt x="7738" y="779"/>
                </a:lnTo>
                <a:lnTo>
                  <a:pt x="7640" y="876"/>
                </a:lnTo>
                <a:lnTo>
                  <a:pt x="7616" y="925"/>
                </a:lnTo>
                <a:lnTo>
                  <a:pt x="7616" y="949"/>
                </a:lnTo>
                <a:lnTo>
                  <a:pt x="7640" y="998"/>
                </a:lnTo>
                <a:lnTo>
                  <a:pt x="7957" y="998"/>
                </a:lnTo>
                <a:lnTo>
                  <a:pt x="8224" y="1022"/>
                </a:lnTo>
                <a:lnTo>
                  <a:pt x="8468" y="1095"/>
                </a:lnTo>
                <a:lnTo>
                  <a:pt x="8735" y="1192"/>
                </a:lnTo>
                <a:lnTo>
                  <a:pt x="8760" y="1338"/>
                </a:lnTo>
                <a:lnTo>
                  <a:pt x="8565" y="1338"/>
                </a:lnTo>
                <a:lnTo>
                  <a:pt x="7932" y="1290"/>
                </a:lnTo>
                <a:lnTo>
                  <a:pt x="7713" y="1265"/>
                </a:lnTo>
                <a:lnTo>
                  <a:pt x="7616" y="1265"/>
                </a:lnTo>
                <a:lnTo>
                  <a:pt x="7494" y="1314"/>
                </a:lnTo>
                <a:lnTo>
                  <a:pt x="7470" y="1363"/>
                </a:lnTo>
                <a:lnTo>
                  <a:pt x="7470" y="1411"/>
                </a:lnTo>
                <a:lnTo>
                  <a:pt x="7519" y="1509"/>
                </a:lnTo>
                <a:lnTo>
                  <a:pt x="7592" y="1582"/>
                </a:lnTo>
                <a:lnTo>
                  <a:pt x="7689" y="1630"/>
                </a:lnTo>
                <a:lnTo>
                  <a:pt x="7786" y="1655"/>
                </a:lnTo>
                <a:lnTo>
                  <a:pt x="8030" y="1679"/>
                </a:lnTo>
                <a:lnTo>
                  <a:pt x="8224" y="1703"/>
                </a:lnTo>
                <a:lnTo>
                  <a:pt x="8516" y="1752"/>
                </a:lnTo>
                <a:lnTo>
                  <a:pt x="8833" y="1776"/>
                </a:lnTo>
                <a:lnTo>
                  <a:pt x="8881" y="2117"/>
                </a:lnTo>
                <a:lnTo>
                  <a:pt x="8857" y="2117"/>
                </a:lnTo>
                <a:lnTo>
                  <a:pt x="8711" y="2068"/>
                </a:lnTo>
                <a:lnTo>
                  <a:pt x="8565" y="2020"/>
                </a:lnTo>
                <a:lnTo>
                  <a:pt x="8249" y="1995"/>
                </a:lnTo>
                <a:lnTo>
                  <a:pt x="8005" y="1947"/>
                </a:lnTo>
                <a:lnTo>
                  <a:pt x="7713" y="1947"/>
                </a:lnTo>
                <a:lnTo>
                  <a:pt x="7713" y="1995"/>
                </a:lnTo>
                <a:lnTo>
                  <a:pt x="7689" y="2044"/>
                </a:lnTo>
                <a:lnTo>
                  <a:pt x="7762" y="2166"/>
                </a:lnTo>
                <a:lnTo>
                  <a:pt x="7835" y="2239"/>
                </a:lnTo>
                <a:lnTo>
                  <a:pt x="7957" y="2287"/>
                </a:lnTo>
                <a:lnTo>
                  <a:pt x="8078" y="2336"/>
                </a:lnTo>
                <a:lnTo>
                  <a:pt x="8419" y="2409"/>
                </a:lnTo>
                <a:lnTo>
                  <a:pt x="8760" y="2458"/>
                </a:lnTo>
                <a:lnTo>
                  <a:pt x="8833" y="2458"/>
                </a:lnTo>
                <a:lnTo>
                  <a:pt x="8881" y="2433"/>
                </a:lnTo>
                <a:lnTo>
                  <a:pt x="8930" y="2409"/>
                </a:lnTo>
                <a:lnTo>
                  <a:pt x="8954" y="2385"/>
                </a:lnTo>
                <a:lnTo>
                  <a:pt x="9027" y="2506"/>
                </a:lnTo>
                <a:lnTo>
                  <a:pt x="9076" y="2579"/>
                </a:lnTo>
                <a:lnTo>
                  <a:pt x="9125" y="2604"/>
                </a:lnTo>
                <a:lnTo>
                  <a:pt x="9198" y="2628"/>
                </a:lnTo>
                <a:lnTo>
                  <a:pt x="9246" y="2628"/>
                </a:lnTo>
                <a:lnTo>
                  <a:pt x="9490" y="2701"/>
                </a:lnTo>
                <a:lnTo>
                  <a:pt x="9733" y="2798"/>
                </a:lnTo>
                <a:lnTo>
                  <a:pt x="9952" y="2920"/>
                </a:lnTo>
                <a:lnTo>
                  <a:pt x="10171" y="3066"/>
                </a:lnTo>
                <a:lnTo>
                  <a:pt x="10220" y="3090"/>
                </a:lnTo>
                <a:lnTo>
                  <a:pt x="10268" y="3115"/>
                </a:lnTo>
                <a:lnTo>
                  <a:pt x="10390" y="3115"/>
                </a:lnTo>
                <a:lnTo>
                  <a:pt x="10463" y="3042"/>
                </a:lnTo>
                <a:lnTo>
                  <a:pt x="10512" y="2969"/>
                </a:lnTo>
                <a:lnTo>
                  <a:pt x="10633" y="2896"/>
                </a:lnTo>
                <a:lnTo>
                  <a:pt x="10755" y="2823"/>
                </a:lnTo>
                <a:lnTo>
                  <a:pt x="10950" y="2652"/>
                </a:lnTo>
                <a:lnTo>
                  <a:pt x="11412" y="2312"/>
                </a:lnTo>
                <a:lnTo>
                  <a:pt x="11655" y="2166"/>
                </a:lnTo>
                <a:lnTo>
                  <a:pt x="11899" y="2044"/>
                </a:lnTo>
                <a:lnTo>
                  <a:pt x="11972" y="1995"/>
                </a:lnTo>
                <a:lnTo>
                  <a:pt x="11996" y="1947"/>
                </a:lnTo>
                <a:lnTo>
                  <a:pt x="12093" y="2020"/>
                </a:lnTo>
                <a:lnTo>
                  <a:pt x="12385" y="2239"/>
                </a:lnTo>
                <a:lnTo>
                  <a:pt x="12653" y="2458"/>
                </a:lnTo>
                <a:lnTo>
                  <a:pt x="12872" y="2701"/>
                </a:lnTo>
                <a:lnTo>
                  <a:pt x="13091" y="2944"/>
                </a:lnTo>
                <a:lnTo>
                  <a:pt x="13188" y="3066"/>
                </a:lnTo>
                <a:lnTo>
                  <a:pt x="13286" y="3188"/>
                </a:lnTo>
                <a:lnTo>
                  <a:pt x="13115" y="3382"/>
                </a:lnTo>
                <a:lnTo>
                  <a:pt x="12896" y="3188"/>
                </a:lnTo>
                <a:lnTo>
                  <a:pt x="12677" y="2993"/>
                </a:lnTo>
                <a:lnTo>
                  <a:pt x="12580" y="2920"/>
                </a:lnTo>
                <a:lnTo>
                  <a:pt x="12458" y="2871"/>
                </a:lnTo>
                <a:lnTo>
                  <a:pt x="12337" y="2823"/>
                </a:lnTo>
                <a:lnTo>
                  <a:pt x="12215" y="2798"/>
                </a:lnTo>
                <a:lnTo>
                  <a:pt x="12166" y="2823"/>
                </a:lnTo>
                <a:lnTo>
                  <a:pt x="12142" y="2847"/>
                </a:lnTo>
                <a:lnTo>
                  <a:pt x="12118" y="2896"/>
                </a:lnTo>
                <a:lnTo>
                  <a:pt x="12142" y="2944"/>
                </a:lnTo>
                <a:lnTo>
                  <a:pt x="12215" y="3042"/>
                </a:lnTo>
                <a:lnTo>
                  <a:pt x="12288" y="3115"/>
                </a:lnTo>
                <a:lnTo>
                  <a:pt x="12458" y="3261"/>
                </a:lnTo>
                <a:lnTo>
                  <a:pt x="12677" y="3480"/>
                </a:lnTo>
                <a:lnTo>
                  <a:pt x="12896" y="3650"/>
                </a:lnTo>
                <a:lnTo>
                  <a:pt x="12921" y="3650"/>
                </a:lnTo>
                <a:lnTo>
                  <a:pt x="12750" y="3869"/>
                </a:lnTo>
                <a:lnTo>
                  <a:pt x="12653" y="3747"/>
                </a:lnTo>
                <a:lnTo>
                  <a:pt x="12531" y="3626"/>
                </a:lnTo>
                <a:lnTo>
                  <a:pt x="12458" y="3528"/>
                </a:lnTo>
                <a:lnTo>
                  <a:pt x="12361" y="3431"/>
                </a:lnTo>
                <a:lnTo>
                  <a:pt x="12264" y="3334"/>
                </a:lnTo>
                <a:lnTo>
                  <a:pt x="12142" y="3285"/>
                </a:lnTo>
                <a:lnTo>
                  <a:pt x="12118" y="3285"/>
                </a:lnTo>
                <a:lnTo>
                  <a:pt x="12069" y="3309"/>
                </a:lnTo>
                <a:lnTo>
                  <a:pt x="12069" y="3334"/>
                </a:lnTo>
                <a:lnTo>
                  <a:pt x="12069" y="3382"/>
                </a:lnTo>
                <a:lnTo>
                  <a:pt x="12093" y="3504"/>
                </a:lnTo>
                <a:lnTo>
                  <a:pt x="12142" y="3626"/>
                </a:lnTo>
                <a:lnTo>
                  <a:pt x="12288" y="3869"/>
                </a:lnTo>
                <a:lnTo>
                  <a:pt x="12385" y="4039"/>
                </a:lnTo>
                <a:lnTo>
                  <a:pt x="12531" y="4210"/>
                </a:lnTo>
                <a:lnTo>
                  <a:pt x="12434" y="4331"/>
                </a:lnTo>
                <a:lnTo>
                  <a:pt x="12312" y="4526"/>
                </a:lnTo>
                <a:lnTo>
                  <a:pt x="12215" y="4356"/>
                </a:lnTo>
                <a:lnTo>
                  <a:pt x="12069" y="4185"/>
                </a:lnTo>
                <a:lnTo>
                  <a:pt x="11947" y="4015"/>
                </a:lnTo>
                <a:lnTo>
                  <a:pt x="11850" y="3845"/>
                </a:lnTo>
                <a:lnTo>
                  <a:pt x="11801" y="3796"/>
                </a:lnTo>
                <a:lnTo>
                  <a:pt x="11753" y="3772"/>
                </a:lnTo>
                <a:lnTo>
                  <a:pt x="11680" y="3772"/>
                </a:lnTo>
                <a:lnTo>
                  <a:pt x="11631" y="3845"/>
                </a:lnTo>
                <a:lnTo>
                  <a:pt x="11631" y="3966"/>
                </a:lnTo>
                <a:lnTo>
                  <a:pt x="11655" y="4064"/>
                </a:lnTo>
                <a:lnTo>
                  <a:pt x="11704" y="4185"/>
                </a:lnTo>
                <a:lnTo>
                  <a:pt x="11753" y="4283"/>
                </a:lnTo>
                <a:lnTo>
                  <a:pt x="12118" y="4842"/>
                </a:lnTo>
                <a:lnTo>
                  <a:pt x="12166" y="4891"/>
                </a:lnTo>
                <a:lnTo>
                  <a:pt x="12239" y="4915"/>
                </a:lnTo>
                <a:lnTo>
                  <a:pt x="12264" y="4940"/>
                </a:lnTo>
                <a:lnTo>
                  <a:pt x="12288" y="4964"/>
                </a:lnTo>
                <a:lnTo>
                  <a:pt x="12410" y="5232"/>
                </a:lnTo>
                <a:lnTo>
                  <a:pt x="12458" y="5524"/>
                </a:lnTo>
                <a:lnTo>
                  <a:pt x="12483" y="5694"/>
                </a:lnTo>
                <a:lnTo>
                  <a:pt x="12507" y="5864"/>
                </a:lnTo>
                <a:lnTo>
                  <a:pt x="12507" y="6035"/>
                </a:lnTo>
                <a:lnTo>
                  <a:pt x="12531" y="6205"/>
                </a:lnTo>
                <a:lnTo>
                  <a:pt x="12580" y="6278"/>
                </a:lnTo>
                <a:lnTo>
                  <a:pt x="12629" y="6302"/>
                </a:lnTo>
                <a:lnTo>
                  <a:pt x="12702" y="6327"/>
                </a:lnTo>
                <a:lnTo>
                  <a:pt x="12775" y="6327"/>
                </a:lnTo>
                <a:lnTo>
                  <a:pt x="12994" y="6400"/>
                </a:lnTo>
                <a:lnTo>
                  <a:pt x="13213" y="6424"/>
                </a:lnTo>
                <a:lnTo>
                  <a:pt x="13651" y="6473"/>
                </a:lnTo>
                <a:lnTo>
                  <a:pt x="13967" y="6521"/>
                </a:lnTo>
                <a:lnTo>
                  <a:pt x="14283" y="6570"/>
                </a:lnTo>
                <a:lnTo>
                  <a:pt x="14502" y="6643"/>
                </a:lnTo>
                <a:lnTo>
                  <a:pt x="14600" y="6692"/>
                </a:lnTo>
                <a:lnTo>
                  <a:pt x="14697" y="6692"/>
                </a:lnTo>
                <a:lnTo>
                  <a:pt x="14673" y="6959"/>
                </a:lnTo>
                <a:lnTo>
                  <a:pt x="14648" y="7227"/>
                </a:lnTo>
                <a:lnTo>
                  <a:pt x="14673" y="7738"/>
                </a:lnTo>
                <a:lnTo>
                  <a:pt x="14648" y="8176"/>
                </a:lnTo>
                <a:lnTo>
                  <a:pt x="14648" y="8395"/>
                </a:lnTo>
                <a:lnTo>
                  <a:pt x="14673" y="8614"/>
                </a:lnTo>
                <a:lnTo>
                  <a:pt x="14454" y="8638"/>
                </a:lnTo>
                <a:lnTo>
                  <a:pt x="14454" y="8638"/>
                </a:lnTo>
                <a:lnTo>
                  <a:pt x="14478" y="8541"/>
                </a:lnTo>
                <a:lnTo>
                  <a:pt x="14478" y="8443"/>
                </a:lnTo>
                <a:lnTo>
                  <a:pt x="14454" y="8249"/>
                </a:lnTo>
                <a:lnTo>
                  <a:pt x="14405" y="7981"/>
                </a:lnTo>
                <a:lnTo>
                  <a:pt x="14381" y="7884"/>
                </a:lnTo>
                <a:lnTo>
                  <a:pt x="14332" y="7762"/>
                </a:lnTo>
                <a:lnTo>
                  <a:pt x="14308" y="7738"/>
                </a:lnTo>
                <a:lnTo>
                  <a:pt x="14283" y="7713"/>
                </a:lnTo>
                <a:lnTo>
                  <a:pt x="14235" y="7738"/>
                </a:lnTo>
                <a:lnTo>
                  <a:pt x="14210" y="7762"/>
                </a:lnTo>
                <a:lnTo>
                  <a:pt x="14162" y="7884"/>
                </a:lnTo>
                <a:lnTo>
                  <a:pt x="14137" y="7981"/>
                </a:lnTo>
                <a:lnTo>
                  <a:pt x="14113" y="8249"/>
                </a:lnTo>
                <a:lnTo>
                  <a:pt x="14113" y="8468"/>
                </a:lnTo>
                <a:lnTo>
                  <a:pt x="14137" y="8565"/>
                </a:lnTo>
                <a:lnTo>
                  <a:pt x="14186" y="8662"/>
                </a:lnTo>
                <a:lnTo>
                  <a:pt x="13797" y="8687"/>
                </a:lnTo>
                <a:lnTo>
                  <a:pt x="13699" y="8687"/>
                </a:lnTo>
                <a:lnTo>
                  <a:pt x="13748" y="8589"/>
                </a:lnTo>
                <a:lnTo>
                  <a:pt x="13797" y="8346"/>
                </a:lnTo>
                <a:lnTo>
                  <a:pt x="13845" y="8103"/>
                </a:lnTo>
                <a:lnTo>
                  <a:pt x="13870" y="7835"/>
                </a:lnTo>
                <a:lnTo>
                  <a:pt x="13845" y="7762"/>
                </a:lnTo>
                <a:lnTo>
                  <a:pt x="13772" y="7713"/>
                </a:lnTo>
                <a:lnTo>
                  <a:pt x="13699" y="7713"/>
                </a:lnTo>
                <a:lnTo>
                  <a:pt x="13651" y="7762"/>
                </a:lnTo>
                <a:lnTo>
                  <a:pt x="13626" y="7811"/>
                </a:lnTo>
                <a:lnTo>
                  <a:pt x="13480" y="8273"/>
                </a:lnTo>
                <a:lnTo>
                  <a:pt x="13407" y="8492"/>
                </a:lnTo>
                <a:lnTo>
                  <a:pt x="13407" y="8614"/>
                </a:lnTo>
                <a:lnTo>
                  <a:pt x="13407" y="8662"/>
                </a:lnTo>
                <a:lnTo>
                  <a:pt x="13432" y="8711"/>
                </a:lnTo>
                <a:lnTo>
                  <a:pt x="13237" y="8711"/>
                </a:lnTo>
                <a:lnTo>
                  <a:pt x="13042" y="8735"/>
                </a:lnTo>
                <a:lnTo>
                  <a:pt x="13091" y="8443"/>
                </a:lnTo>
                <a:lnTo>
                  <a:pt x="13115" y="8176"/>
                </a:lnTo>
                <a:lnTo>
                  <a:pt x="13091" y="8030"/>
                </a:lnTo>
                <a:lnTo>
                  <a:pt x="13067" y="7908"/>
                </a:lnTo>
                <a:lnTo>
                  <a:pt x="13042" y="7859"/>
                </a:lnTo>
                <a:lnTo>
                  <a:pt x="13018" y="7835"/>
                </a:lnTo>
                <a:lnTo>
                  <a:pt x="12969" y="7835"/>
                </a:lnTo>
                <a:lnTo>
                  <a:pt x="12921" y="7859"/>
                </a:lnTo>
                <a:lnTo>
                  <a:pt x="12848" y="7957"/>
                </a:lnTo>
                <a:lnTo>
                  <a:pt x="12823" y="8054"/>
                </a:lnTo>
                <a:lnTo>
                  <a:pt x="12750" y="8273"/>
                </a:lnTo>
                <a:lnTo>
                  <a:pt x="12604" y="8906"/>
                </a:lnTo>
                <a:lnTo>
                  <a:pt x="12604" y="8954"/>
                </a:lnTo>
                <a:lnTo>
                  <a:pt x="12629" y="9027"/>
                </a:lnTo>
                <a:lnTo>
                  <a:pt x="12507" y="9271"/>
                </a:lnTo>
                <a:lnTo>
                  <a:pt x="12385" y="9514"/>
                </a:lnTo>
                <a:lnTo>
                  <a:pt x="12288" y="9660"/>
                </a:lnTo>
                <a:lnTo>
                  <a:pt x="12191" y="9806"/>
                </a:lnTo>
                <a:lnTo>
                  <a:pt x="11996" y="10049"/>
                </a:lnTo>
                <a:lnTo>
                  <a:pt x="11947" y="10122"/>
                </a:lnTo>
                <a:lnTo>
                  <a:pt x="11947" y="10171"/>
                </a:lnTo>
                <a:lnTo>
                  <a:pt x="11972" y="10244"/>
                </a:lnTo>
                <a:lnTo>
                  <a:pt x="11996" y="10293"/>
                </a:lnTo>
                <a:lnTo>
                  <a:pt x="12045" y="10341"/>
                </a:lnTo>
                <a:lnTo>
                  <a:pt x="12166" y="10341"/>
                </a:lnTo>
                <a:lnTo>
                  <a:pt x="12239" y="10317"/>
                </a:lnTo>
                <a:lnTo>
                  <a:pt x="12337" y="10487"/>
                </a:lnTo>
                <a:lnTo>
                  <a:pt x="12483" y="10633"/>
                </a:lnTo>
                <a:lnTo>
                  <a:pt x="12726" y="10950"/>
                </a:lnTo>
                <a:lnTo>
                  <a:pt x="12994" y="11339"/>
                </a:lnTo>
                <a:lnTo>
                  <a:pt x="13237" y="11728"/>
                </a:lnTo>
                <a:lnTo>
                  <a:pt x="13067" y="11947"/>
                </a:lnTo>
                <a:lnTo>
                  <a:pt x="12872" y="12166"/>
                </a:lnTo>
                <a:lnTo>
                  <a:pt x="12483" y="12556"/>
                </a:lnTo>
                <a:lnTo>
                  <a:pt x="12191" y="12848"/>
                </a:lnTo>
                <a:lnTo>
                  <a:pt x="12045" y="12994"/>
                </a:lnTo>
                <a:lnTo>
                  <a:pt x="11923" y="13164"/>
                </a:lnTo>
                <a:lnTo>
                  <a:pt x="11704" y="13018"/>
                </a:lnTo>
                <a:lnTo>
                  <a:pt x="11874" y="12945"/>
                </a:lnTo>
                <a:lnTo>
                  <a:pt x="12020" y="12848"/>
                </a:lnTo>
                <a:lnTo>
                  <a:pt x="12288" y="12677"/>
                </a:lnTo>
                <a:lnTo>
                  <a:pt x="12337" y="12629"/>
                </a:lnTo>
                <a:lnTo>
                  <a:pt x="12361" y="12580"/>
                </a:lnTo>
                <a:lnTo>
                  <a:pt x="12361" y="12507"/>
                </a:lnTo>
                <a:lnTo>
                  <a:pt x="12337" y="12458"/>
                </a:lnTo>
                <a:lnTo>
                  <a:pt x="12312" y="12434"/>
                </a:lnTo>
                <a:lnTo>
                  <a:pt x="12264" y="12385"/>
                </a:lnTo>
                <a:lnTo>
                  <a:pt x="12191" y="12385"/>
                </a:lnTo>
                <a:lnTo>
                  <a:pt x="12118" y="12410"/>
                </a:lnTo>
                <a:lnTo>
                  <a:pt x="11899" y="12531"/>
                </a:lnTo>
                <a:lnTo>
                  <a:pt x="11655" y="12677"/>
                </a:lnTo>
                <a:lnTo>
                  <a:pt x="11388" y="12799"/>
                </a:lnTo>
                <a:lnTo>
                  <a:pt x="11266" y="12726"/>
                </a:lnTo>
                <a:lnTo>
                  <a:pt x="11315" y="12702"/>
                </a:lnTo>
                <a:lnTo>
                  <a:pt x="11534" y="12556"/>
                </a:lnTo>
                <a:lnTo>
                  <a:pt x="11631" y="12458"/>
                </a:lnTo>
                <a:lnTo>
                  <a:pt x="11704" y="12337"/>
                </a:lnTo>
                <a:lnTo>
                  <a:pt x="11728" y="12288"/>
                </a:lnTo>
                <a:lnTo>
                  <a:pt x="11728" y="12239"/>
                </a:lnTo>
                <a:lnTo>
                  <a:pt x="11704" y="12166"/>
                </a:lnTo>
                <a:lnTo>
                  <a:pt x="11680" y="12118"/>
                </a:lnTo>
                <a:lnTo>
                  <a:pt x="11631" y="12093"/>
                </a:lnTo>
                <a:lnTo>
                  <a:pt x="11582" y="12069"/>
                </a:lnTo>
                <a:lnTo>
                  <a:pt x="11534" y="12069"/>
                </a:lnTo>
                <a:lnTo>
                  <a:pt x="11461" y="12093"/>
                </a:lnTo>
                <a:lnTo>
                  <a:pt x="11290" y="12264"/>
                </a:lnTo>
                <a:lnTo>
                  <a:pt x="11096" y="12410"/>
                </a:lnTo>
                <a:lnTo>
                  <a:pt x="10974" y="12507"/>
                </a:lnTo>
                <a:lnTo>
                  <a:pt x="10731" y="12288"/>
                </a:lnTo>
                <a:lnTo>
                  <a:pt x="10950" y="12142"/>
                </a:lnTo>
                <a:lnTo>
                  <a:pt x="11071" y="12069"/>
                </a:lnTo>
                <a:lnTo>
                  <a:pt x="11193" y="11996"/>
                </a:lnTo>
                <a:lnTo>
                  <a:pt x="11242" y="11947"/>
                </a:lnTo>
                <a:lnTo>
                  <a:pt x="11266" y="11899"/>
                </a:lnTo>
                <a:lnTo>
                  <a:pt x="11290" y="11826"/>
                </a:lnTo>
                <a:lnTo>
                  <a:pt x="11290" y="11753"/>
                </a:lnTo>
                <a:lnTo>
                  <a:pt x="11266" y="11704"/>
                </a:lnTo>
                <a:lnTo>
                  <a:pt x="11217" y="11680"/>
                </a:lnTo>
                <a:lnTo>
                  <a:pt x="11096" y="11680"/>
                </a:lnTo>
                <a:lnTo>
                  <a:pt x="10974" y="11753"/>
                </a:lnTo>
                <a:lnTo>
                  <a:pt x="10877" y="11801"/>
                </a:lnTo>
                <a:lnTo>
                  <a:pt x="10633" y="11947"/>
                </a:lnTo>
                <a:lnTo>
                  <a:pt x="10390" y="12093"/>
                </a:lnTo>
                <a:lnTo>
                  <a:pt x="10293" y="12069"/>
                </a:lnTo>
                <a:lnTo>
                  <a:pt x="10147" y="12069"/>
                </a:lnTo>
                <a:lnTo>
                  <a:pt x="10098" y="12118"/>
                </a:lnTo>
                <a:lnTo>
                  <a:pt x="9952" y="12118"/>
                </a:lnTo>
                <a:lnTo>
                  <a:pt x="9855" y="12191"/>
                </a:lnTo>
                <a:lnTo>
                  <a:pt x="9733" y="12264"/>
                </a:lnTo>
                <a:lnTo>
                  <a:pt x="9587" y="12312"/>
                </a:lnTo>
                <a:lnTo>
                  <a:pt x="9319" y="12385"/>
                </a:lnTo>
                <a:lnTo>
                  <a:pt x="9198" y="12434"/>
                </a:lnTo>
                <a:lnTo>
                  <a:pt x="9100" y="12507"/>
                </a:lnTo>
                <a:lnTo>
                  <a:pt x="8979" y="12507"/>
                </a:lnTo>
                <a:lnTo>
                  <a:pt x="8930" y="12556"/>
                </a:lnTo>
                <a:lnTo>
                  <a:pt x="8906" y="12604"/>
                </a:lnTo>
                <a:lnTo>
                  <a:pt x="8906" y="12629"/>
                </a:lnTo>
                <a:lnTo>
                  <a:pt x="8857" y="12629"/>
                </a:lnTo>
                <a:lnTo>
                  <a:pt x="8735" y="12677"/>
                </a:lnTo>
                <a:lnTo>
                  <a:pt x="8638" y="12726"/>
                </a:lnTo>
                <a:lnTo>
                  <a:pt x="8419" y="12848"/>
                </a:lnTo>
                <a:lnTo>
                  <a:pt x="8297" y="12872"/>
                </a:lnTo>
                <a:lnTo>
                  <a:pt x="8200" y="12896"/>
                </a:lnTo>
                <a:lnTo>
                  <a:pt x="8103" y="12921"/>
                </a:lnTo>
                <a:lnTo>
                  <a:pt x="8005" y="12945"/>
                </a:lnTo>
                <a:lnTo>
                  <a:pt x="7957" y="13018"/>
                </a:lnTo>
                <a:lnTo>
                  <a:pt x="7981" y="13067"/>
                </a:lnTo>
                <a:lnTo>
                  <a:pt x="8030" y="13140"/>
                </a:lnTo>
                <a:lnTo>
                  <a:pt x="8127" y="13188"/>
                </a:lnTo>
                <a:lnTo>
                  <a:pt x="8224" y="13213"/>
                </a:lnTo>
                <a:lnTo>
                  <a:pt x="8346" y="13188"/>
                </a:lnTo>
                <a:lnTo>
                  <a:pt x="8468" y="13164"/>
                </a:lnTo>
                <a:lnTo>
                  <a:pt x="8589" y="13115"/>
                </a:lnTo>
                <a:lnTo>
                  <a:pt x="8833" y="12994"/>
                </a:lnTo>
                <a:lnTo>
                  <a:pt x="8808" y="13115"/>
                </a:lnTo>
                <a:lnTo>
                  <a:pt x="8638" y="13213"/>
                </a:lnTo>
                <a:lnTo>
                  <a:pt x="8443" y="13310"/>
                </a:lnTo>
                <a:lnTo>
                  <a:pt x="8224" y="13383"/>
                </a:lnTo>
                <a:lnTo>
                  <a:pt x="8127" y="13432"/>
                </a:lnTo>
                <a:lnTo>
                  <a:pt x="8054" y="13480"/>
                </a:lnTo>
                <a:lnTo>
                  <a:pt x="8030" y="13553"/>
                </a:lnTo>
                <a:lnTo>
                  <a:pt x="8054" y="13602"/>
                </a:lnTo>
                <a:lnTo>
                  <a:pt x="8103" y="13651"/>
                </a:lnTo>
                <a:lnTo>
                  <a:pt x="8176" y="13675"/>
                </a:lnTo>
                <a:lnTo>
                  <a:pt x="8297" y="13699"/>
                </a:lnTo>
                <a:lnTo>
                  <a:pt x="8443" y="13651"/>
                </a:lnTo>
                <a:lnTo>
                  <a:pt x="8589" y="13626"/>
                </a:lnTo>
                <a:lnTo>
                  <a:pt x="8760" y="13553"/>
                </a:lnTo>
                <a:lnTo>
                  <a:pt x="8711" y="13797"/>
                </a:lnTo>
                <a:lnTo>
                  <a:pt x="8711" y="13821"/>
                </a:lnTo>
                <a:lnTo>
                  <a:pt x="8662" y="13845"/>
                </a:lnTo>
                <a:lnTo>
                  <a:pt x="8419" y="13918"/>
                </a:lnTo>
                <a:lnTo>
                  <a:pt x="8176" y="13991"/>
                </a:lnTo>
                <a:lnTo>
                  <a:pt x="8030" y="14016"/>
                </a:lnTo>
                <a:lnTo>
                  <a:pt x="7957" y="14040"/>
                </a:lnTo>
                <a:lnTo>
                  <a:pt x="7957" y="14089"/>
                </a:lnTo>
                <a:lnTo>
                  <a:pt x="7932" y="14113"/>
                </a:lnTo>
                <a:lnTo>
                  <a:pt x="7932" y="14162"/>
                </a:lnTo>
                <a:lnTo>
                  <a:pt x="7957" y="14186"/>
                </a:lnTo>
                <a:lnTo>
                  <a:pt x="8030" y="14235"/>
                </a:lnTo>
                <a:lnTo>
                  <a:pt x="8127" y="14259"/>
                </a:lnTo>
                <a:lnTo>
                  <a:pt x="8224" y="14283"/>
                </a:lnTo>
                <a:lnTo>
                  <a:pt x="8322" y="14283"/>
                </a:lnTo>
                <a:lnTo>
                  <a:pt x="8419" y="14259"/>
                </a:lnTo>
                <a:lnTo>
                  <a:pt x="8614" y="14210"/>
                </a:lnTo>
                <a:lnTo>
                  <a:pt x="8614" y="14210"/>
                </a:lnTo>
                <a:lnTo>
                  <a:pt x="8589" y="14381"/>
                </a:lnTo>
                <a:lnTo>
                  <a:pt x="8589" y="14575"/>
                </a:lnTo>
                <a:lnTo>
                  <a:pt x="8103" y="14575"/>
                </a:lnTo>
                <a:lnTo>
                  <a:pt x="7616" y="14624"/>
                </a:lnTo>
                <a:lnTo>
                  <a:pt x="6765" y="14624"/>
                </a:lnTo>
                <a:lnTo>
                  <a:pt x="6765" y="14405"/>
                </a:lnTo>
                <a:lnTo>
                  <a:pt x="6740" y="14162"/>
                </a:lnTo>
                <a:lnTo>
                  <a:pt x="6692" y="13748"/>
                </a:lnTo>
                <a:lnTo>
                  <a:pt x="6643" y="13432"/>
                </a:lnTo>
                <a:lnTo>
                  <a:pt x="6570" y="13042"/>
                </a:lnTo>
                <a:lnTo>
                  <a:pt x="6521" y="12848"/>
                </a:lnTo>
                <a:lnTo>
                  <a:pt x="6448" y="12702"/>
                </a:lnTo>
                <a:lnTo>
                  <a:pt x="6351" y="12556"/>
                </a:lnTo>
                <a:lnTo>
                  <a:pt x="6302" y="12531"/>
                </a:lnTo>
                <a:lnTo>
                  <a:pt x="6229" y="12483"/>
                </a:lnTo>
                <a:lnTo>
                  <a:pt x="6156" y="12483"/>
                </a:lnTo>
                <a:lnTo>
                  <a:pt x="6083" y="12507"/>
                </a:lnTo>
                <a:lnTo>
                  <a:pt x="5864" y="12434"/>
                </a:lnTo>
                <a:lnTo>
                  <a:pt x="5670" y="12385"/>
                </a:lnTo>
                <a:lnTo>
                  <a:pt x="5524" y="12312"/>
                </a:lnTo>
                <a:lnTo>
                  <a:pt x="5378" y="12239"/>
                </a:lnTo>
                <a:lnTo>
                  <a:pt x="5232" y="12166"/>
                </a:lnTo>
                <a:lnTo>
                  <a:pt x="5086" y="12118"/>
                </a:lnTo>
                <a:lnTo>
                  <a:pt x="5013" y="12045"/>
                </a:lnTo>
                <a:lnTo>
                  <a:pt x="4940" y="11996"/>
                </a:lnTo>
                <a:lnTo>
                  <a:pt x="4842" y="11996"/>
                </a:lnTo>
                <a:lnTo>
                  <a:pt x="4794" y="12020"/>
                </a:lnTo>
                <a:lnTo>
                  <a:pt x="4745" y="12069"/>
                </a:lnTo>
                <a:lnTo>
                  <a:pt x="4429" y="11923"/>
                </a:lnTo>
                <a:lnTo>
                  <a:pt x="4210" y="11826"/>
                </a:lnTo>
                <a:lnTo>
                  <a:pt x="4112" y="11801"/>
                </a:lnTo>
                <a:lnTo>
                  <a:pt x="4064" y="11801"/>
                </a:lnTo>
                <a:lnTo>
                  <a:pt x="4015" y="11826"/>
                </a:lnTo>
                <a:lnTo>
                  <a:pt x="3966" y="11850"/>
                </a:lnTo>
                <a:lnTo>
                  <a:pt x="3966" y="11899"/>
                </a:lnTo>
                <a:lnTo>
                  <a:pt x="3966" y="11947"/>
                </a:lnTo>
                <a:lnTo>
                  <a:pt x="3991" y="12020"/>
                </a:lnTo>
                <a:lnTo>
                  <a:pt x="4088" y="12093"/>
                </a:lnTo>
                <a:lnTo>
                  <a:pt x="4307" y="12239"/>
                </a:lnTo>
                <a:lnTo>
                  <a:pt x="4477" y="12361"/>
                </a:lnTo>
                <a:lnTo>
                  <a:pt x="4356" y="12507"/>
                </a:lnTo>
                <a:lnTo>
                  <a:pt x="4331" y="12434"/>
                </a:lnTo>
                <a:lnTo>
                  <a:pt x="4283" y="12385"/>
                </a:lnTo>
                <a:lnTo>
                  <a:pt x="4185" y="12337"/>
                </a:lnTo>
                <a:lnTo>
                  <a:pt x="4088" y="12337"/>
                </a:lnTo>
                <a:lnTo>
                  <a:pt x="3942" y="12312"/>
                </a:lnTo>
                <a:lnTo>
                  <a:pt x="3820" y="12264"/>
                </a:lnTo>
                <a:lnTo>
                  <a:pt x="3723" y="12191"/>
                </a:lnTo>
                <a:lnTo>
                  <a:pt x="3601" y="12118"/>
                </a:lnTo>
                <a:lnTo>
                  <a:pt x="3504" y="12045"/>
                </a:lnTo>
                <a:lnTo>
                  <a:pt x="3382" y="11996"/>
                </a:lnTo>
                <a:lnTo>
                  <a:pt x="3334" y="11996"/>
                </a:lnTo>
                <a:lnTo>
                  <a:pt x="3309" y="12020"/>
                </a:lnTo>
                <a:lnTo>
                  <a:pt x="3285" y="12045"/>
                </a:lnTo>
                <a:lnTo>
                  <a:pt x="3285" y="12142"/>
                </a:lnTo>
                <a:lnTo>
                  <a:pt x="3309" y="12215"/>
                </a:lnTo>
                <a:lnTo>
                  <a:pt x="3334" y="12288"/>
                </a:lnTo>
                <a:lnTo>
                  <a:pt x="3382" y="12337"/>
                </a:lnTo>
                <a:lnTo>
                  <a:pt x="3504" y="12458"/>
                </a:lnTo>
                <a:lnTo>
                  <a:pt x="3650" y="12556"/>
                </a:lnTo>
                <a:lnTo>
                  <a:pt x="3747" y="12629"/>
                </a:lnTo>
                <a:lnTo>
                  <a:pt x="3869" y="12677"/>
                </a:lnTo>
                <a:lnTo>
                  <a:pt x="4015" y="12702"/>
                </a:lnTo>
                <a:lnTo>
                  <a:pt x="4137" y="12702"/>
                </a:lnTo>
                <a:lnTo>
                  <a:pt x="3820" y="12969"/>
                </a:lnTo>
                <a:lnTo>
                  <a:pt x="3796" y="12921"/>
                </a:lnTo>
                <a:lnTo>
                  <a:pt x="3772" y="12872"/>
                </a:lnTo>
                <a:lnTo>
                  <a:pt x="3723" y="12848"/>
                </a:lnTo>
                <a:lnTo>
                  <a:pt x="3650" y="12823"/>
                </a:lnTo>
                <a:lnTo>
                  <a:pt x="3553" y="12823"/>
                </a:lnTo>
                <a:lnTo>
                  <a:pt x="3480" y="12799"/>
                </a:lnTo>
                <a:lnTo>
                  <a:pt x="3334" y="12702"/>
                </a:lnTo>
                <a:lnTo>
                  <a:pt x="3188" y="12580"/>
                </a:lnTo>
                <a:lnTo>
                  <a:pt x="3163" y="12556"/>
                </a:lnTo>
                <a:lnTo>
                  <a:pt x="3115" y="12531"/>
                </a:lnTo>
                <a:lnTo>
                  <a:pt x="3066" y="12507"/>
                </a:lnTo>
                <a:lnTo>
                  <a:pt x="3017" y="12483"/>
                </a:lnTo>
                <a:lnTo>
                  <a:pt x="2993" y="12483"/>
                </a:lnTo>
                <a:lnTo>
                  <a:pt x="2969" y="12507"/>
                </a:lnTo>
                <a:lnTo>
                  <a:pt x="2944" y="12604"/>
                </a:lnTo>
                <a:lnTo>
                  <a:pt x="2944" y="12677"/>
                </a:lnTo>
                <a:lnTo>
                  <a:pt x="2944" y="12726"/>
                </a:lnTo>
                <a:lnTo>
                  <a:pt x="2969" y="12799"/>
                </a:lnTo>
                <a:lnTo>
                  <a:pt x="3017" y="12872"/>
                </a:lnTo>
                <a:lnTo>
                  <a:pt x="3115" y="12969"/>
                </a:lnTo>
                <a:lnTo>
                  <a:pt x="3285" y="13115"/>
                </a:lnTo>
                <a:lnTo>
                  <a:pt x="3382" y="13164"/>
                </a:lnTo>
                <a:lnTo>
                  <a:pt x="3504" y="13213"/>
                </a:lnTo>
                <a:lnTo>
                  <a:pt x="3309" y="13310"/>
                </a:lnTo>
                <a:lnTo>
                  <a:pt x="3261" y="13286"/>
                </a:lnTo>
                <a:lnTo>
                  <a:pt x="2896" y="12969"/>
                </a:lnTo>
                <a:lnTo>
                  <a:pt x="2531" y="12629"/>
                </a:lnTo>
                <a:lnTo>
                  <a:pt x="2214" y="12312"/>
                </a:lnTo>
                <a:lnTo>
                  <a:pt x="2068" y="12118"/>
                </a:lnTo>
                <a:lnTo>
                  <a:pt x="1947" y="11947"/>
                </a:lnTo>
                <a:lnTo>
                  <a:pt x="2093" y="11777"/>
                </a:lnTo>
                <a:lnTo>
                  <a:pt x="2214" y="11607"/>
                </a:lnTo>
                <a:lnTo>
                  <a:pt x="2433" y="11242"/>
                </a:lnTo>
                <a:lnTo>
                  <a:pt x="2798" y="10779"/>
                </a:lnTo>
                <a:lnTo>
                  <a:pt x="3139" y="10317"/>
                </a:lnTo>
                <a:lnTo>
                  <a:pt x="3163" y="10293"/>
                </a:lnTo>
                <a:lnTo>
                  <a:pt x="3236" y="10244"/>
                </a:lnTo>
                <a:lnTo>
                  <a:pt x="3285" y="10147"/>
                </a:lnTo>
                <a:lnTo>
                  <a:pt x="3285" y="10074"/>
                </a:lnTo>
                <a:lnTo>
                  <a:pt x="3261" y="10025"/>
                </a:lnTo>
                <a:lnTo>
                  <a:pt x="3212" y="9976"/>
                </a:lnTo>
                <a:lnTo>
                  <a:pt x="3090" y="9855"/>
                </a:lnTo>
                <a:lnTo>
                  <a:pt x="2969" y="9709"/>
                </a:lnTo>
                <a:lnTo>
                  <a:pt x="2750" y="9441"/>
                </a:lnTo>
                <a:lnTo>
                  <a:pt x="2628" y="9246"/>
                </a:lnTo>
                <a:lnTo>
                  <a:pt x="2628" y="9222"/>
                </a:lnTo>
                <a:lnTo>
                  <a:pt x="2628" y="9149"/>
                </a:lnTo>
                <a:lnTo>
                  <a:pt x="2604" y="9076"/>
                </a:lnTo>
                <a:lnTo>
                  <a:pt x="2579" y="9003"/>
                </a:lnTo>
                <a:lnTo>
                  <a:pt x="2506" y="8954"/>
                </a:lnTo>
                <a:lnTo>
                  <a:pt x="2409" y="8930"/>
                </a:lnTo>
                <a:lnTo>
                  <a:pt x="1460" y="8881"/>
                </a:lnTo>
                <a:lnTo>
                  <a:pt x="998" y="8808"/>
                </a:lnTo>
                <a:lnTo>
                  <a:pt x="754" y="8784"/>
                </a:lnTo>
                <a:lnTo>
                  <a:pt x="535" y="8711"/>
                </a:lnTo>
                <a:lnTo>
                  <a:pt x="535" y="8614"/>
                </a:lnTo>
                <a:lnTo>
                  <a:pt x="511" y="8492"/>
                </a:lnTo>
                <a:lnTo>
                  <a:pt x="462" y="8273"/>
                </a:lnTo>
                <a:lnTo>
                  <a:pt x="462" y="7908"/>
                </a:lnTo>
                <a:lnTo>
                  <a:pt x="462" y="7567"/>
                </a:lnTo>
                <a:lnTo>
                  <a:pt x="511" y="7105"/>
                </a:lnTo>
                <a:lnTo>
                  <a:pt x="535" y="6862"/>
                </a:lnTo>
                <a:lnTo>
                  <a:pt x="535" y="6740"/>
                </a:lnTo>
                <a:lnTo>
                  <a:pt x="511" y="6619"/>
                </a:lnTo>
                <a:lnTo>
                  <a:pt x="681" y="6570"/>
                </a:lnTo>
                <a:lnTo>
                  <a:pt x="1046" y="6497"/>
                </a:lnTo>
                <a:lnTo>
                  <a:pt x="949" y="6643"/>
                </a:lnTo>
                <a:lnTo>
                  <a:pt x="876" y="6789"/>
                </a:lnTo>
                <a:lnTo>
                  <a:pt x="754" y="7105"/>
                </a:lnTo>
                <a:lnTo>
                  <a:pt x="754" y="7203"/>
                </a:lnTo>
                <a:lnTo>
                  <a:pt x="779" y="7227"/>
                </a:lnTo>
                <a:lnTo>
                  <a:pt x="803" y="7276"/>
                </a:lnTo>
                <a:lnTo>
                  <a:pt x="876" y="7324"/>
                </a:lnTo>
                <a:lnTo>
                  <a:pt x="973" y="7324"/>
                </a:lnTo>
                <a:lnTo>
                  <a:pt x="1022" y="7300"/>
                </a:lnTo>
                <a:lnTo>
                  <a:pt x="1046" y="7276"/>
                </a:lnTo>
                <a:lnTo>
                  <a:pt x="1095" y="7203"/>
                </a:lnTo>
                <a:lnTo>
                  <a:pt x="1168" y="6984"/>
                </a:lnTo>
                <a:lnTo>
                  <a:pt x="1265" y="6765"/>
                </a:lnTo>
                <a:lnTo>
                  <a:pt x="1338" y="6619"/>
                </a:lnTo>
                <a:lnTo>
                  <a:pt x="1436" y="6448"/>
                </a:lnTo>
                <a:lnTo>
                  <a:pt x="1606" y="6424"/>
                </a:lnTo>
                <a:lnTo>
                  <a:pt x="1509" y="6570"/>
                </a:lnTo>
                <a:lnTo>
                  <a:pt x="1436" y="6740"/>
                </a:lnTo>
                <a:lnTo>
                  <a:pt x="1387" y="6911"/>
                </a:lnTo>
                <a:lnTo>
                  <a:pt x="1338" y="7057"/>
                </a:lnTo>
                <a:lnTo>
                  <a:pt x="1338" y="7105"/>
                </a:lnTo>
                <a:lnTo>
                  <a:pt x="1363" y="7154"/>
                </a:lnTo>
                <a:lnTo>
                  <a:pt x="1387" y="7203"/>
                </a:lnTo>
                <a:lnTo>
                  <a:pt x="1436" y="7251"/>
                </a:lnTo>
                <a:lnTo>
                  <a:pt x="1484" y="7276"/>
                </a:lnTo>
                <a:lnTo>
                  <a:pt x="1557" y="7276"/>
                </a:lnTo>
                <a:lnTo>
                  <a:pt x="1630" y="7227"/>
                </a:lnTo>
                <a:lnTo>
                  <a:pt x="1679" y="7178"/>
                </a:lnTo>
                <a:lnTo>
                  <a:pt x="1679" y="7154"/>
                </a:lnTo>
                <a:lnTo>
                  <a:pt x="1728" y="6935"/>
                </a:lnTo>
                <a:lnTo>
                  <a:pt x="1801" y="6716"/>
                </a:lnTo>
                <a:lnTo>
                  <a:pt x="1898" y="6570"/>
                </a:lnTo>
                <a:lnTo>
                  <a:pt x="1947" y="6424"/>
                </a:lnTo>
                <a:lnTo>
                  <a:pt x="2093" y="6424"/>
                </a:lnTo>
                <a:lnTo>
                  <a:pt x="2044" y="6546"/>
                </a:lnTo>
                <a:lnTo>
                  <a:pt x="1947" y="6813"/>
                </a:lnTo>
                <a:lnTo>
                  <a:pt x="1922" y="6935"/>
                </a:lnTo>
                <a:lnTo>
                  <a:pt x="1898" y="7057"/>
                </a:lnTo>
                <a:lnTo>
                  <a:pt x="1922" y="7105"/>
                </a:lnTo>
                <a:lnTo>
                  <a:pt x="1947" y="7154"/>
                </a:lnTo>
                <a:lnTo>
                  <a:pt x="2020" y="7203"/>
                </a:lnTo>
                <a:lnTo>
                  <a:pt x="2117" y="7203"/>
                </a:lnTo>
                <a:lnTo>
                  <a:pt x="2166" y="7178"/>
                </a:lnTo>
                <a:lnTo>
                  <a:pt x="2190" y="7130"/>
                </a:lnTo>
                <a:lnTo>
                  <a:pt x="2239" y="6935"/>
                </a:lnTo>
                <a:lnTo>
                  <a:pt x="2287" y="6716"/>
                </a:lnTo>
                <a:lnTo>
                  <a:pt x="2336" y="6546"/>
                </a:lnTo>
                <a:lnTo>
                  <a:pt x="2360" y="6400"/>
                </a:lnTo>
                <a:lnTo>
                  <a:pt x="2482" y="6375"/>
                </a:lnTo>
                <a:lnTo>
                  <a:pt x="2531" y="6351"/>
                </a:lnTo>
                <a:lnTo>
                  <a:pt x="2579" y="6302"/>
                </a:lnTo>
                <a:lnTo>
                  <a:pt x="2604" y="6254"/>
                </a:lnTo>
                <a:lnTo>
                  <a:pt x="2604" y="6205"/>
                </a:lnTo>
                <a:lnTo>
                  <a:pt x="2652" y="6132"/>
                </a:lnTo>
                <a:lnTo>
                  <a:pt x="2677" y="6059"/>
                </a:lnTo>
                <a:lnTo>
                  <a:pt x="2677" y="5913"/>
                </a:lnTo>
                <a:lnTo>
                  <a:pt x="2701" y="5767"/>
                </a:lnTo>
                <a:lnTo>
                  <a:pt x="2798" y="5499"/>
                </a:lnTo>
                <a:lnTo>
                  <a:pt x="2993" y="4964"/>
                </a:lnTo>
                <a:lnTo>
                  <a:pt x="3090" y="4891"/>
                </a:lnTo>
                <a:lnTo>
                  <a:pt x="3139" y="4794"/>
                </a:lnTo>
                <a:lnTo>
                  <a:pt x="3139" y="4745"/>
                </a:lnTo>
                <a:lnTo>
                  <a:pt x="3139" y="4696"/>
                </a:lnTo>
                <a:lnTo>
                  <a:pt x="3115" y="4648"/>
                </a:lnTo>
                <a:lnTo>
                  <a:pt x="3066" y="4575"/>
                </a:lnTo>
                <a:lnTo>
                  <a:pt x="2750" y="4234"/>
                </a:lnTo>
                <a:lnTo>
                  <a:pt x="2433" y="3893"/>
                </a:lnTo>
                <a:lnTo>
                  <a:pt x="2117" y="3528"/>
                </a:lnTo>
                <a:lnTo>
                  <a:pt x="1801" y="3188"/>
                </a:lnTo>
                <a:lnTo>
                  <a:pt x="1971" y="3042"/>
                </a:lnTo>
                <a:lnTo>
                  <a:pt x="2141" y="2871"/>
                </a:lnTo>
                <a:lnTo>
                  <a:pt x="2433" y="2506"/>
                </a:lnTo>
                <a:lnTo>
                  <a:pt x="2604" y="2336"/>
                </a:lnTo>
                <a:lnTo>
                  <a:pt x="2774" y="2166"/>
                </a:lnTo>
                <a:lnTo>
                  <a:pt x="2944" y="2044"/>
                </a:lnTo>
                <a:lnTo>
                  <a:pt x="3163" y="1947"/>
                </a:lnTo>
                <a:lnTo>
                  <a:pt x="3236" y="1922"/>
                </a:lnTo>
                <a:lnTo>
                  <a:pt x="3261" y="1922"/>
                </a:lnTo>
                <a:lnTo>
                  <a:pt x="3115" y="2020"/>
                </a:lnTo>
                <a:lnTo>
                  <a:pt x="2993" y="2117"/>
                </a:lnTo>
                <a:lnTo>
                  <a:pt x="2847" y="2263"/>
                </a:lnTo>
                <a:lnTo>
                  <a:pt x="2725" y="2409"/>
                </a:lnTo>
                <a:lnTo>
                  <a:pt x="2701" y="2506"/>
                </a:lnTo>
                <a:lnTo>
                  <a:pt x="2701" y="2579"/>
                </a:lnTo>
                <a:lnTo>
                  <a:pt x="2701" y="2652"/>
                </a:lnTo>
                <a:lnTo>
                  <a:pt x="2750" y="2701"/>
                </a:lnTo>
                <a:lnTo>
                  <a:pt x="2798" y="2725"/>
                </a:lnTo>
                <a:lnTo>
                  <a:pt x="2871" y="2725"/>
                </a:lnTo>
                <a:lnTo>
                  <a:pt x="2944" y="2677"/>
                </a:lnTo>
                <a:lnTo>
                  <a:pt x="2993" y="2628"/>
                </a:lnTo>
                <a:lnTo>
                  <a:pt x="3090" y="2506"/>
                </a:lnTo>
                <a:lnTo>
                  <a:pt x="3212" y="2360"/>
                </a:lnTo>
                <a:lnTo>
                  <a:pt x="3358" y="2239"/>
                </a:lnTo>
                <a:lnTo>
                  <a:pt x="3553" y="2117"/>
                </a:lnTo>
                <a:lnTo>
                  <a:pt x="3626" y="2166"/>
                </a:lnTo>
                <a:lnTo>
                  <a:pt x="3504" y="2263"/>
                </a:lnTo>
                <a:lnTo>
                  <a:pt x="3407" y="2336"/>
                </a:lnTo>
                <a:lnTo>
                  <a:pt x="3285" y="2458"/>
                </a:lnTo>
                <a:lnTo>
                  <a:pt x="3188" y="2579"/>
                </a:lnTo>
                <a:lnTo>
                  <a:pt x="3115" y="2725"/>
                </a:lnTo>
                <a:lnTo>
                  <a:pt x="3090" y="2798"/>
                </a:lnTo>
                <a:lnTo>
                  <a:pt x="3090" y="2871"/>
                </a:lnTo>
                <a:lnTo>
                  <a:pt x="3115" y="2920"/>
                </a:lnTo>
                <a:lnTo>
                  <a:pt x="3139" y="2944"/>
                </a:lnTo>
                <a:lnTo>
                  <a:pt x="3212" y="2969"/>
                </a:lnTo>
                <a:lnTo>
                  <a:pt x="3285" y="2969"/>
                </a:lnTo>
                <a:lnTo>
                  <a:pt x="3358" y="2944"/>
                </a:lnTo>
                <a:lnTo>
                  <a:pt x="3431" y="2847"/>
                </a:lnTo>
                <a:lnTo>
                  <a:pt x="3480" y="2750"/>
                </a:lnTo>
                <a:lnTo>
                  <a:pt x="3577" y="2652"/>
                </a:lnTo>
                <a:lnTo>
                  <a:pt x="3674" y="2555"/>
                </a:lnTo>
                <a:lnTo>
                  <a:pt x="3869" y="2360"/>
                </a:lnTo>
                <a:lnTo>
                  <a:pt x="3966" y="2433"/>
                </a:lnTo>
                <a:lnTo>
                  <a:pt x="4112" y="2506"/>
                </a:lnTo>
                <a:lnTo>
                  <a:pt x="3893" y="2628"/>
                </a:lnTo>
                <a:lnTo>
                  <a:pt x="3699" y="2750"/>
                </a:lnTo>
                <a:lnTo>
                  <a:pt x="3553" y="2871"/>
                </a:lnTo>
                <a:lnTo>
                  <a:pt x="3407" y="3017"/>
                </a:lnTo>
                <a:lnTo>
                  <a:pt x="3334" y="3115"/>
                </a:lnTo>
                <a:lnTo>
                  <a:pt x="3309" y="3188"/>
                </a:lnTo>
                <a:lnTo>
                  <a:pt x="3309" y="3285"/>
                </a:lnTo>
                <a:lnTo>
                  <a:pt x="3334" y="3382"/>
                </a:lnTo>
                <a:lnTo>
                  <a:pt x="3382" y="3431"/>
                </a:lnTo>
                <a:lnTo>
                  <a:pt x="3455" y="3455"/>
                </a:lnTo>
                <a:lnTo>
                  <a:pt x="3528" y="3431"/>
                </a:lnTo>
                <a:lnTo>
                  <a:pt x="3577" y="3382"/>
                </a:lnTo>
                <a:lnTo>
                  <a:pt x="3674" y="3261"/>
                </a:lnTo>
                <a:lnTo>
                  <a:pt x="3747" y="3139"/>
                </a:lnTo>
                <a:lnTo>
                  <a:pt x="3869" y="3042"/>
                </a:lnTo>
                <a:lnTo>
                  <a:pt x="3991" y="2969"/>
                </a:lnTo>
                <a:lnTo>
                  <a:pt x="4185" y="2847"/>
                </a:lnTo>
                <a:lnTo>
                  <a:pt x="4380" y="2701"/>
                </a:lnTo>
                <a:lnTo>
                  <a:pt x="4623" y="2871"/>
                </a:lnTo>
                <a:lnTo>
                  <a:pt x="4356" y="3066"/>
                </a:lnTo>
                <a:lnTo>
                  <a:pt x="4234" y="3139"/>
                </a:lnTo>
                <a:lnTo>
                  <a:pt x="4088" y="3261"/>
                </a:lnTo>
                <a:lnTo>
                  <a:pt x="3966" y="3382"/>
                </a:lnTo>
                <a:lnTo>
                  <a:pt x="3942" y="3455"/>
                </a:lnTo>
                <a:lnTo>
                  <a:pt x="3918" y="3528"/>
                </a:lnTo>
                <a:lnTo>
                  <a:pt x="3942" y="3577"/>
                </a:lnTo>
                <a:lnTo>
                  <a:pt x="3966" y="3601"/>
                </a:lnTo>
                <a:lnTo>
                  <a:pt x="4015" y="3626"/>
                </a:lnTo>
                <a:lnTo>
                  <a:pt x="4064" y="3626"/>
                </a:lnTo>
                <a:lnTo>
                  <a:pt x="4112" y="3601"/>
                </a:lnTo>
                <a:lnTo>
                  <a:pt x="4161" y="3553"/>
                </a:lnTo>
                <a:lnTo>
                  <a:pt x="4258" y="3480"/>
                </a:lnTo>
                <a:lnTo>
                  <a:pt x="4380" y="3358"/>
                </a:lnTo>
                <a:lnTo>
                  <a:pt x="4526" y="3261"/>
                </a:lnTo>
                <a:lnTo>
                  <a:pt x="4842" y="3042"/>
                </a:lnTo>
                <a:lnTo>
                  <a:pt x="4891" y="3066"/>
                </a:lnTo>
                <a:lnTo>
                  <a:pt x="4964" y="3090"/>
                </a:lnTo>
                <a:lnTo>
                  <a:pt x="5037" y="3090"/>
                </a:lnTo>
                <a:lnTo>
                  <a:pt x="5110" y="3042"/>
                </a:lnTo>
                <a:lnTo>
                  <a:pt x="5159" y="2993"/>
                </a:lnTo>
                <a:lnTo>
                  <a:pt x="5378" y="2896"/>
                </a:lnTo>
                <a:lnTo>
                  <a:pt x="5645" y="2798"/>
                </a:lnTo>
                <a:lnTo>
                  <a:pt x="6156" y="2652"/>
                </a:lnTo>
                <a:lnTo>
                  <a:pt x="6229" y="2604"/>
                </a:lnTo>
                <a:lnTo>
                  <a:pt x="6278" y="2531"/>
                </a:lnTo>
                <a:lnTo>
                  <a:pt x="6302" y="2506"/>
                </a:lnTo>
                <a:lnTo>
                  <a:pt x="6351" y="2360"/>
                </a:lnTo>
                <a:lnTo>
                  <a:pt x="6400" y="2214"/>
                </a:lnTo>
                <a:lnTo>
                  <a:pt x="6424" y="1922"/>
                </a:lnTo>
                <a:lnTo>
                  <a:pt x="6473" y="1314"/>
                </a:lnTo>
                <a:lnTo>
                  <a:pt x="6546" y="876"/>
                </a:lnTo>
                <a:lnTo>
                  <a:pt x="6570" y="633"/>
                </a:lnTo>
                <a:lnTo>
                  <a:pt x="6570" y="535"/>
                </a:lnTo>
                <a:lnTo>
                  <a:pt x="6570" y="414"/>
                </a:lnTo>
                <a:close/>
                <a:moveTo>
                  <a:pt x="17519" y="12093"/>
                </a:moveTo>
                <a:lnTo>
                  <a:pt x="17544" y="12142"/>
                </a:lnTo>
                <a:lnTo>
                  <a:pt x="17592" y="12191"/>
                </a:lnTo>
                <a:lnTo>
                  <a:pt x="17665" y="12215"/>
                </a:lnTo>
                <a:lnTo>
                  <a:pt x="17738" y="12215"/>
                </a:lnTo>
                <a:lnTo>
                  <a:pt x="18030" y="12239"/>
                </a:lnTo>
                <a:lnTo>
                  <a:pt x="18322" y="12312"/>
                </a:lnTo>
                <a:lnTo>
                  <a:pt x="18590" y="12434"/>
                </a:lnTo>
                <a:lnTo>
                  <a:pt x="18712" y="12507"/>
                </a:lnTo>
                <a:lnTo>
                  <a:pt x="18809" y="12604"/>
                </a:lnTo>
                <a:lnTo>
                  <a:pt x="18906" y="12702"/>
                </a:lnTo>
                <a:lnTo>
                  <a:pt x="18979" y="12799"/>
                </a:lnTo>
                <a:lnTo>
                  <a:pt x="19052" y="12921"/>
                </a:lnTo>
                <a:lnTo>
                  <a:pt x="19101" y="13042"/>
                </a:lnTo>
                <a:lnTo>
                  <a:pt x="19125" y="13188"/>
                </a:lnTo>
                <a:lnTo>
                  <a:pt x="19150" y="13334"/>
                </a:lnTo>
                <a:lnTo>
                  <a:pt x="19150" y="13480"/>
                </a:lnTo>
                <a:lnTo>
                  <a:pt x="19125" y="13651"/>
                </a:lnTo>
                <a:lnTo>
                  <a:pt x="19052" y="13870"/>
                </a:lnTo>
                <a:lnTo>
                  <a:pt x="18955" y="14089"/>
                </a:lnTo>
                <a:lnTo>
                  <a:pt x="18809" y="14283"/>
                </a:lnTo>
                <a:lnTo>
                  <a:pt x="18663" y="14454"/>
                </a:lnTo>
                <a:lnTo>
                  <a:pt x="18493" y="14624"/>
                </a:lnTo>
                <a:lnTo>
                  <a:pt x="18298" y="14770"/>
                </a:lnTo>
                <a:lnTo>
                  <a:pt x="18103" y="14867"/>
                </a:lnTo>
                <a:lnTo>
                  <a:pt x="17884" y="14965"/>
                </a:lnTo>
                <a:lnTo>
                  <a:pt x="17738" y="14989"/>
                </a:lnTo>
                <a:lnTo>
                  <a:pt x="17446" y="14989"/>
                </a:lnTo>
                <a:lnTo>
                  <a:pt x="17300" y="14965"/>
                </a:lnTo>
                <a:lnTo>
                  <a:pt x="17154" y="14916"/>
                </a:lnTo>
                <a:lnTo>
                  <a:pt x="17033" y="14843"/>
                </a:lnTo>
                <a:lnTo>
                  <a:pt x="16911" y="14746"/>
                </a:lnTo>
                <a:lnTo>
                  <a:pt x="16814" y="14648"/>
                </a:lnTo>
                <a:lnTo>
                  <a:pt x="16619" y="14429"/>
                </a:lnTo>
                <a:lnTo>
                  <a:pt x="16449" y="14186"/>
                </a:lnTo>
                <a:lnTo>
                  <a:pt x="16351" y="13894"/>
                </a:lnTo>
                <a:lnTo>
                  <a:pt x="16303" y="13626"/>
                </a:lnTo>
                <a:lnTo>
                  <a:pt x="16303" y="13456"/>
                </a:lnTo>
                <a:lnTo>
                  <a:pt x="16303" y="13286"/>
                </a:lnTo>
                <a:lnTo>
                  <a:pt x="16351" y="13115"/>
                </a:lnTo>
                <a:lnTo>
                  <a:pt x="16424" y="12969"/>
                </a:lnTo>
                <a:lnTo>
                  <a:pt x="16497" y="12823"/>
                </a:lnTo>
                <a:lnTo>
                  <a:pt x="16595" y="12677"/>
                </a:lnTo>
                <a:lnTo>
                  <a:pt x="16692" y="12556"/>
                </a:lnTo>
                <a:lnTo>
                  <a:pt x="16814" y="12434"/>
                </a:lnTo>
                <a:lnTo>
                  <a:pt x="16960" y="12312"/>
                </a:lnTo>
                <a:lnTo>
                  <a:pt x="17130" y="12215"/>
                </a:lnTo>
                <a:lnTo>
                  <a:pt x="17300" y="12142"/>
                </a:lnTo>
                <a:lnTo>
                  <a:pt x="17495" y="12093"/>
                </a:lnTo>
                <a:close/>
                <a:moveTo>
                  <a:pt x="7008" y="0"/>
                </a:moveTo>
                <a:lnTo>
                  <a:pt x="6692" y="24"/>
                </a:lnTo>
                <a:lnTo>
                  <a:pt x="6521" y="73"/>
                </a:lnTo>
                <a:lnTo>
                  <a:pt x="6375" y="122"/>
                </a:lnTo>
                <a:lnTo>
                  <a:pt x="6327" y="146"/>
                </a:lnTo>
                <a:lnTo>
                  <a:pt x="6302" y="170"/>
                </a:lnTo>
                <a:lnTo>
                  <a:pt x="6278" y="219"/>
                </a:lnTo>
                <a:lnTo>
                  <a:pt x="6278" y="268"/>
                </a:lnTo>
                <a:lnTo>
                  <a:pt x="6205" y="365"/>
                </a:lnTo>
                <a:lnTo>
                  <a:pt x="6156" y="462"/>
                </a:lnTo>
                <a:lnTo>
                  <a:pt x="6108" y="608"/>
                </a:lnTo>
                <a:lnTo>
                  <a:pt x="6083" y="730"/>
                </a:lnTo>
                <a:lnTo>
                  <a:pt x="6035" y="1265"/>
                </a:lnTo>
                <a:lnTo>
                  <a:pt x="5937" y="1776"/>
                </a:lnTo>
                <a:lnTo>
                  <a:pt x="5913" y="2020"/>
                </a:lnTo>
                <a:lnTo>
                  <a:pt x="5913" y="2287"/>
                </a:lnTo>
                <a:lnTo>
                  <a:pt x="5670" y="2360"/>
                </a:lnTo>
                <a:lnTo>
                  <a:pt x="5451" y="2458"/>
                </a:lnTo>
                <a:lnTo>
                  <a:pt x="4988" y="2677"/>
                </a:lnTo>
                <a:lnTo>
                  <a:pt x="4161" y="2093"/>
                </a:lnTo>
                <a:lnTo>
                  <a:pt x="3966" y="1947"/>
                </a:lnTo>
                <a:lnTo>
                  <a:pt x="3723" y="1776"/>
                </a:lnTo>
                <a:lnTo>
                  <a:pt x="3601" y="1703"/>
                </a:lnTo>
                <a:lnTo>
                  <a:pt x="3480" y="1630"/>
                </a:lnTo>
                <a:lnTo>
                  <a:pt x="3334" y="1606"/>
                </a:lnTo>
                <a:lnTo>
                  <a:pt x="3236" y="1606"/>
                </a:lnTo>
                <a:lnTo>
                  <a:pt x="3163" y="1557"/>
                </a:lnTo>
                <a:lnTo>
                  <a:pt x="3042" y="1557"/>
                </a:lnTo>
                <a:lnTo>
                  <a:pt x="2944" y="1606"/>
                </a:lnTo>
                <a:lnTo>
                  <a:pt x="2823" y="1679"/>
                </a:lnTo>
                <a:lnTo>
                  <a:pt x="2604" y="1825"/>
                </a:lnTo>
                <a:lnTo>
                  <a:pt x="2409" y="1995"/>
                </a:lnTo>
                <a:lnTo>
                  <a:pt x="2239" y="2190"/>
                </a:lnTo>
                <a:lnTo>
                  <a:pt x="1849" y="2604"/>
                </a:lnTo>
                <a:lnTo>
                  <a:pt x="1655" y="2798"/>
                </a:lnTo>
                <a:lnTo>
                  <a:pt x="1484" y="3042"/>
                </a:lnTo>
                <a:lnTo>
                  <a:pt x="1436" y="3066"/>
                </a:lnTo>
                <a:lnTo>
                  <a:pt x="1387" y="3115"/>
                </a:lnTo>
                <a:lnTo>
                  <a:pt x="1363" y="3163"/>
                </a:lnTo>
                <a:lnTo>
                  <a:pt x="1387" y="3236"/>
                </a:lnTo>
                <a:lnTo>
                  <a:pt x="1509" y="3455"/>
                </a:lnTo>
                <a:lnTo>
                  <a:pt x="1655" y="3650"/>
                </a:lnTo>
                <a:lnTo>
                  <a:pt x="1971" y="4039"/>
                </a:lnTo>
                <a:lnTo>
                  <a:pt x="2287" y="4477"/>
                </a:lnTo>
                <a:lnTo>
                  <a:pt x="2482" y="4672"/>
                </a:lnTo>
                <a:lnTo>
                  <a:pt x="2652" y="4867"/>
                </a:lnTo>
                <a:lnTo>
                  <a:pt x="2531" y="5061"/>
                </a:lnTo>
                <a:lnTo>
                  <a:pt x="2433" y="5280"/>
                </a:lnTo>
                <a:lnTo>
                  <a:pt x="2312" y="5597"/>
                </a:lnTo>
                <a:lnTo>
                  <a:pt x="2263" y="5791"/>
                </a:lnTo>
                <a:lnTo>
                  <a:pt x="2263" y="5962"/>
                </a:lnTo>
                <a:lnTo>
                  <a:pt x="1995" y="5962"/>
                </a:lnTo>
                <a:lnTo>
                  <a:pt x="1703" y="5986"/>
                </a:lnTo>
                <a:lnTo>
                  <a:pt x="1192" y="6083"/>
                </a:lnTo>
                <a:lnTo>
                  <a:pt x="973" y="6108"/>
                </a:lnTo>
                <a:lnTo>
                  <a:pt x="706" y="6181"/>
                </a:lnTo>
                <a:lnTo>
                  <a:pt x="584" y="6229"/>
                </a:lnTo>
                <a:lnTo>
                  <a:pt x="462" y="6278"/>
                </a:lnTo>
                <a:lnTo>
                  <a:pt x="365" y="6351"/>
                </a:lnTo>
                <a:lnTo>
                  <a:pt x="292" y="6424"/>
                </a:lnTo>
                <a:lnTo>
                  <a:pt x="243" y="6448"/>
                </a:lnTo>
                <a:lnTo>
                  <a:pt x="195" y="6473"/>
                </a:lnTo>
                <a:lnTo>
                  <a:pt x="146" y="6570"/>
                </a:lnTo>
                <a:lnTo>
                  <a:pt x="97" y="6692"/>
                </a:lnTo>
                <a:lnTo>
                  <a:pt x="73" y="6935"/>
                </a:lnTo>
                <a:lnTo>
                  <a:pt x="0" y="7738"/>
                </a:lnTo>
                <a:lnTo>
                  <a:pt x="0" y="8005"/>
                </a:lnTo>
                <a:lnTo>
                  <a:pt x="0" y="8346"/>
                </a:lnTo>
                <a:lnTo>
                  <a:pt x="24" y="8492"/>
                </a:lnTo>
                <a:lnTo>
                  <a:pt x="73" y="8638"/>
                </a:lnTo>
                <a:lnTo>
                  <a:pt x="122" y="8760"/>
                </a:lnTo>
                <a:lnTo>
                  <a:pt x="243" y="8833"/>
                </a:lnTo>
                <a:lnTo>
                  <a:pt x="219" y="8906"/>
                </a:lnTo>
                <a:lnTo>
                  <a:pt x="243" y="8954"/>
                </a:lnTo>
                <a:lnTo>
                  <a:pt x="268" y="9003"/>
                </a:lnTo>
                <a:lnTo>
                  <a:pt x="316" y="9027"/>
                </a:lnTo>
                <a:lnTo>
                  <a:pt x="560" y="9125"/>
                </a:lnTo>
                <a:lnTo>
                  <a:pt x="779" y="9198"/>
                </a:lnTo>
                <a:lnTo>
                  <a:pt x="1046" y="9246"/>
                </a:lnTo>
                <a:lnTo>
                  <a:pt x="1290" y="9271"/>
                </a:lnTo>
                <a:lnTo>
                  <a:pt x="1801" y="9344"/>
                </a:lnTo>
                <a:lnTo>
                  <a:pt x="2312" y="9368"/>
                </a:lnTo>
                <a:lnTo>
                  <a:pt x="2385" y="9538"/>
                </a:lnTo>
                <a:lnTo>
                  <a:pt x="2458" y="9660"/>
                </a:lnTo>
                <a:lnTo>
                  <a:pt x="2628" y="9952"/>
                </a:lnTo>
                <a:lnTo>
                  <a:pt x="2847" y="10195"/>
                </a:lnTo>
                <a:lnTo>
                  <a:pt x="2652" y="10366"/>
                </a:lnTo>
                <a:lnTo>
                  <a:pt x="2506" y="10560"/>
                </a:lnTo>
                <a:lnTo>
                  <a:pt x="2190" y="10925"/>
                </a:lnTo>
                <a:lnTo>
                  <a:pt x="1849" y="11363"/>
                </a:lnTo>
                <a:lnTo>
                  <a:pt x="1679" y="11558"/>
                </a:lnTo>
                <a:lnTo>
                  <a:pt x="1630" y="11680"/>
                </a:lnTo>
                <a:lnTo>
                  <a:pt x="1582" y="11777"/>
                </a:lnTo>
                <a:lnTo>
                  <a:pt x="1582" y="11850"/>
                </a:lnTo>
                <a:lnTo>
                  <a:pt x="1606" y="11923"/>
                </a:lnTo>
                <a:lnTo>
                  <a:pt x="1606" y="12045"/>
                </a:lnTo>
                <a:lnTo>
                  <a:pt x="1630" y="12166"/>
                </a:lnTo>
                <a:lnTo>
                  <a:pt x="1679" y="12264"/>
                </a:lnTo>
                <a:lnTo>
                  <a:pt x="1752" y="12385"/>
                </a:lnTo>
                <a:lnTo>
                  <a:pt x="1922" y="12604"/>
                </a:lnTo>
                <a:lnTo>
                  <a:pt x="2093" y="12775"/>
                </a:lnTo>
                <a:lnTo>
                  <a:pt x="2312" y="13018"/>
                </a:lnTo>
                <a:lnTo>
                  <a:pt x="2531" y="13237"/>
                </a:lnTo>
                <a:lnTo>
                  <a:pt x="2798" y="13456"/>
                </a:lnTo>
                <a:lnTo>
                  <a:pt x="3042" y="13651"/>
                </a:lnTo>
                <a:lnTo>
                  <a:pt x="3090" y="13699"/>
                </a:lnTo>
                <a:lnTo>
                  <a:pt x="3139" y="13699"/>
                </a:lnTo>
                <a:lnTo>
                  <a:pt x="3236" y="13675"/>
                </a:lnTo>
                <a:lnTo>
                  <a:pt x="3358" y="13699"/>
                </a:lnTo>
                <a:lnTo>
                  <a:pt x="3455" y="13675"/>
                </a:lnTo>
                <a:lnTo>
                  <a:pt x="3577" y="13651"/>
                </a:lnTo>
                <a:lnTo>
                  <a:pt x="3699" y="13602"/>
                </a:lnTo>
                <a:lnTo>
                  <a:pt x="3918" y="13456"/>
                </a:lnTo>
                <a:lnTo>
                  <a:pt x="4088" y="13334"/>
                </a:lnTo>
                <a:lnTo>
                  <a:pt x="4331" y="13140"/>
                </a:lnTo>
                <a:lnTo>
                  <a:pt x="4575" y="12921"/>
                </a:lnTo>
                <a:lnTo>
                  <a:pt x="5013" y="12434"/>
                </a:lnTo>
                <a:lnTo>
                  <a:pt x="5110" y="12531"/>
                </a:lnTo>
                <a:lnTo>
                  <a:pt x="5232" y="12580"/>
                </a:lnTo>
                <a:lnTo>
                  <a:pt x="5451" y="12677"/>
                </a:lnTo>
                <a:lnTo>
                  <a:pt x="5767" y="12823"/>
                </a:lnTo>
                <a:lnTo>
                  <a:pt x="5937" y="12872"/>
                </a:lnTo>
                <a:lnTo>
                  <a:pt x="6108" y="12896"/>
                </a:lnTo>
                <a:lnTo>
                  <a:pt x="6156" y="13091"/>
                </a:lnTo>
                <a:lnTo>
                  <a:pt x="6181" y="13261"/>
                </a:lnTo>
                <a:lnTo>
                  <a:pt x="6254" y="13651"/>
                </a:lnTo>
                <a:lnTo>
                  <a:pt x="6302" y="14040"/>
                </a:lnTo>
                <a:lnTo>
                  <a:pt x="6302" y="14259"/>
                </a:lnTo>
                <a:lnTo>
                  <a:pt x="6302" y="14502"/>
                </a:lnTo>
                <a:lnTo>
                  <a:pt x="6327" y="14600"/>
                </a:lnTo>
                <a:lnTo>
                  <a:pt x="6351" y="14721"/>
                </a:lnTo>
                <a:lnTo>
                  <a:pt x="6400" y="14794"/>
                </a:lnTo>
                <a:lnTo>
                  <a:pt x="6473" y="14867"/>
                </a:lnTo>
                <a:lnTo>
                  <a:pt x="6497" y="14892"/>
                </a:lnTo>
                <a:lnTo>
                  <a:pt x="6521" y="14940"/>
                </a:lnTo>
                <a:lnTo>
                  <a:pt x="6619" y="14989"/>
                </a:lnTo>
                <a:lnTo>
                  <a:pt x="6716" y="15038"/>
                </a:lnTo>
                <a:lnTo>
                  <a:pt x="6838" y="15062"/>
                </a:lnTo>
                <a:lnTo>
                  <a:pt x="6959" y="15086"/>
                </a:lnTo>
                <a:lnTo>
                  <a:pt x="7203" y="15086"/>
                </a:lnTo>
                <a:lnTo>
                  <a:pt x="7421" y="15062"/>
                </a:lnTo>
                <a:lnTo>
                  <a:pt x="8030" y="15038"/>
                </a:lnTo>
                <a:lnTo>
                  <a:pt x="8638" y="15038"/>
                </a:lnTo>
                <a:lnTo>
                  <a:pt x="8735" y="15013"/>
                </a:lnTo>
                <a:lnTo>
                  <a:pt x="8808" y="14965"/>
                </a:lnTo>
                <a:lnTo>
                  <a:pt x="8857" y="14867"/>
                </a:lnTo>
                <a:lnTo>
                  <a:pt x="8881" y="14794"/>
                </a:lnTo>
                <a:lnTo>
                  <a:pt x="8906" y="14770"/>
                </a:lnTo>
                <a:lnTo>
                  <a:pt x="8979" y="14673"/>
                </a:lnTo>
                <a:lnTo>
                  <a:pt x="9027" y="14551"/>
                </a:lnTo>
                <a:lnTo>
                  <a:pt x="9100" y="14283"/>
                </a:lnTo>
                <a:lnTo>
                  <a:pt x="9149" y="13772"/>
                </a:lnTo>
                <a:lnTo>
                  <a:pt x="9222" y="13286"/>
                </a:lnTo>
                <a:lnTo>
                  <a:pt x="9246" y="13042"/>
                </a:lnTo>
                <a:lnTo>
                  <a:pt x="9246" y="12799"/>
                </a:lnTo>
                <a:lnTo>
                  <a:pt x="9514" y="12799"/>
                </a:lnTo>
                <a:lnTo>
                  <a:pt x="9757" y="12726"/>
                </a:lnTo>
                <a:lnTo>
                  <a:pt x="10001" y="12629"/>
                </a:lnTo>
                <a:lnTo>
                  <a:pt x="10122" y="12556"/>
                </a:lnTo>
                <a:lnTo>
                  <a:pt x="10220" y="12483"/>
                </a:lnTo>
                <a:lnTo>
                  <a:pt x="10341" y="12604"/>
                </a:lnTo>
                <a:lnTo>
                  <a:pt x="10487" y="12726"/>
                </a:lnTo>
                <a:lnTo>
                  <a:pt x="10779" y="12945"/>
                </a:lnTo>
                <a:lnTo>
                  <a:pt x="11290" y="13310"/>
                </a:lnTo>
                <a:lnTo>
                  <a:pt x="11826" y="13675"/>
                </a:lnTo>
                <a:lnTo>
                  <a:pt x="11874" y="13699"/>
                </a:lnTo>
                <a:lnTo>
                  <a:pt x="11947" y="13724"/>
                </a:lnTo>
                <a:lnTo>
                  <a:pt x="11996" y="13699"/>
                </a:lnTo>
                <a:lnTo>
                  <a:pt x="12045" y="13675"/>
                </a:lnTo>
                <a:lnTo>
                  <a:pt x="12142" y="13602"/>
                </a:lnTo>
                <a:lnTo>
                  <a:pt x="12166" y="13480"/>
                </a:lnTo>
                <a:lnTo>
                  <a:pt x="12361" y="13334"/>
                </a:lnTo>
                <a:lnTo>
                  <a:pt x="12531" y="13164"/>
                </a:lnTo>
                <a:lnTo>
                  <a:pt x="12872" y="12799"/>
                </a:lnTo>
                <a:lnTo>
                  <a:pt x="13286" y="12385"/>
                </a:lnTo>
                <a:lnTo>
                  <a:pt x="13480" y="12166"/>
                </a:lnTo>
                <a:lnTo>
                  <a:pt x="13675" y="11947"/>
                </a:lnTo>
                <a:lnTo>
                  <a:pt x="13699" y="11874"/>
                </a:lnTo>
                <a:lnTo>
                  <a:pt x="13699" y="11801"/>
                </a:lnTo>
                <a:lnTo>
                  <a:pt x="13724" y="11704"/>
                </a:lnTo>
                <a:lnTo>
                  <a:pt x="13699" y="11607"/>
                </a:lnTo>
                <a:lnTo>
                  <a:pt x="13553" y="11363"/>
                </a:lnTo>
                <a:lnTo>
                  <a:pt x="13407" y="11120"/>
                </a:lnTo>
                <a:lnTo>
                  <a:pt x="13067" y="10682"/>
                </a:lnTo>
                <a:lnTo>
                  <a:pt x="12945" y="10512"/>
                </a:lnTo>
                <a:lnTo>
                  <a:pt x="12799" y="10341"/>
                </a:lnTo>
                <a:lnTo>
                  <a:pt x="12629" y="10195"/>
                </a:lnTo>
                <a:lnTo>
                  <a:pt x="12458" y="10074"/>
                </a:lnTo>
                <a:lnTo>
                  <a:pt x="12604" y="9855"/>
                </a:lnTo>
                <a:lnTo>
                  <a:pt x="12750" y="9611"/>
                </a:lnTo>
                <a:lnTo>
                  <a:pt x="12823" y="9368"/>
                </a:lnTo>
                <a:lnTo>
                  <a:pt x="12872" y="9125"/>
                </a:lnTo>
                <a:lnTo>
                  <a:pt x="12994" y="9149"/>
                </a:lnTo>
                <a:lnTo>
                  <a:pt x="13091" y="9173"/>
                </a:lnTo>
                <a:lnTo>
                  <a:pt x="13334" y="9173"/>
                </a:lnTo>
                <a:lnTo>
                  <a:pt x="13797" y="9149"/>
                </a:lnTo>
                <a:lnTo>
                  <a:pt x="14283" y="9125"/>
                </a:lnTo>
                <a:lnTo>
                  <a:pt x="14794" y="9076"/>
                </a:lnTo>
                <a:lnTo>
                  <a:pt x="14867" y="9052"/>
                </a:lnTo>
                <a:lnTo>
                  <a:pt x="14916" y="9003"/>
                </a:lnTo>
                <a:lnTo>
                  <a:pt x="14940" y="8954"/>
                </a:lnTo>
                <a:lnTo>
                  <a:pt x="14965" y="8906"/>
                </a:lnTo>
                <a:lnTo>
                  <a:pt x="15038" y="8881"/>
                </a:lnTo>
                <a:lnTo>
                  <a:pt x="15086" y="8833"/>
                </a:lnTo>
                <a:lnTo>
                  <a:pt x="15135" y="8760"/>
                </a:lnTo>
                <a:lnTo>
                  <a:pt x="15135" y="8687"/>
                </a:lnTo>
                <a:lnTo>
                  <a:pt x="15135" y="7689"/>
                </a:lnTo>
                <a:lnTo>
                  <a:pt x="15135" y="7203"/>
                </a:lnTo>
                <a:lnTo>
                  <a:pt x="15086" y="6716"/>
                </a:lnTo>
                <a:lnTo>
                  <a:pt x="15062" y="6643"/>
                </a:lnTo>
                <a:lnTo>
                  <a:pt x="15013" y="6570"/>
                </a:lnTo>
                <a:lnTo>
                  <a:pt x="14940" y="6546"/>
                </a:lnTo>
                <a:lnTo>
                  <a:pt x="14867" y="6521"/>
                </a:lnTo>
                <a:lnTo>
                  <a:pt x="14819" y="6400"/>
                </a:lnTo>
                <a:lnTo>
                  <a:pt x="14746" y="6302"/>
                </a:lnTo>
                <a:lnTo>
                  <a:pt x="14648" y="6229"/>
                </a:lnTo>
                <a:lnTo>
                  <a:pt x="14527" y="6181"/>
                </a:lnTo>
                <a:lnTo>
                  <a:pt x="14259" y="6108"/>
                </a:lnTo>
                <a:lnTo>
                  <a:pt x="14016" y="6083"/>
                </a:lnTo>
                <a:lnTo>
                  <a:pt x="13480" y="6010"/>
                </a:lnTo>
                <a:lnTo>
                  <a:pt x="13213" y="5986"/>
                </a:lnTo>
                <a:lnTo>
                  <a:pt x="12921" y="5986"/>
                </a:lnTo>
                <a:lnTo>
                  <a:pt x="12896" y="5694"/>
                </a:lnTo>
                <a:lnTo>
                  <a:pt x="12848" y="5426"/>
                </a:lnTo>
                <a:lnTo>
                  <a:pt x="12823" y="5256"/>
                </a:lnTo>
                <a:lnTo>
                  <a:pt x="12775" y="5086"/>
                </a:lnTo>
                <a:lnTo>
                  <a:pt x="12702" y="4915"/>
                </a:lnTo>
                <a:lnTo>
                  <a:pt x="12629" y="4769"/>
                </a:lnTo>
                <a:lnTo>
                  <a:pt x="12750" y="4599"/>
                </a:lnTo>
                <a:lnTo>
                  <a:pt x="12848" y="4453"/>
                </a:lnTo>
                <a:lnTo>
                  <a:pt x="13213" y="3918"/>
                </a:lnTo>
                <a:lnTo>
                  <a:pt x="13432" y="3650"/>
                </a:lnTo>
                <a:lnTo>
                  <a:pt x="13651" y="3407"/>
                </a:lnTo>
                <a:lnTo>
                  <a:pt x="13699" y="3309"/>
                </a:lnTo>
                <a:lnTo>
                  <a:pt x="13699" y="3261"/>
                </a:lnTo>
                <a:lnTo>
                  <a:pt x="13699" y="3212"/>
                </a:lnTo>
                <a:lnTo>
                  <a:pt x="13675" y="3139"/>
                </a:lnTo>
                <a:lnTo>
                  <a:pt x="13699" y="3090"/>
                </a:lnTo>
                <a:lnTo>
                  <a:pt x="13675" y="3017"/>
                </a:lnTo>
                <a:lnTo>
                  <a:pt x="13675" y="2944"/>
                </a:lnTo>
                <a:lnTo>
                  <a:pt x="13602" y="2847"/>
                </a:lnTo>
                <a:lnTo>
                  <a:pt x="13407" y="2628"/>
                </a:lnTo>
                <a:lnTo>
                  <a:pt x="13164" y="2360"/>
                </a:lnTo>
                <a:lnTo>
                  <a:pt x="12896" y="2093"/>
                </a:lnTo>
                <a:lnTo>
                  <a:pt x="12702" y="1922"/>
                </a:lnTo>
                <a:lnTo>
                  <a:pt x="12434" y="1728"/>
                </a:lnTo>
                <a:lnTo>
                  <a:pt x="12312" y="1655"/>
                </a:lnTo>
                <a:lnTo>
                  <a:pt x="12166" y="1582"/>
                </a:lnTo>
                <a:lnTo>
                  <a:pt x="12020" y="1557"/>
                </a:lnTo>
                <a:lnTo>
                  <a:pt x="11899" y="1582"/>
                </a:lnTo>
                <a:lnTo>
                  <a:pt x="11850" y="1582"/>
                </a:lnTo>
                <a:lnTo>
                  <a:pt x="11777" y="1606"/>
                </a:lnTo>
                <a:lnTo>
                  <a:pt x="11534" y="1728"/>
                </a:lnTo>
                <a:lnTo>
                  <a:pt x="11290" y="1874"/>
                </a:lnTo>
                <a:lnTo>
                  <a:pt x="10828" y="2190"/>
                </a:lnTo>
                <a:lnTo>
                  <a:pt x="10560" y="2385"/>
                </a:lnTo>
                <a:lnTo>
                  <a:pt x="10414" y="2506"/>
                </a:lnTo>
                <a:lnTo>
                  <a:pt x="10293" y="2628"/>
                </a:lnTo>
                <a:lnTo>
                  <a:pt x="10098" y="2506"/>
                </a:lnTo>
                <a:lnTo>
                  <a:pt x="9879" y="2409"/>
                </a:lnTo>
                <a:lnTo>
                  <a:pt x="9636" y="2336"/>
                </a:lnTo>
                <a:lnTo>
                  <a:pt x="9417" y="2312"/>
                </a:lnTo>
                <a:lnTo>
                  <a:pt x="9392" y="2287"/>
                </a:lnTo>
                <a:lnTo>
                  <a:pt x="9295" y="1995"/>
                </a:lnTo>
                <a:lnTo>
                  <a:pt x="9246" y="1703"/>
                </a:lnTo>
                <a:lnTo>
                  <a:pt x="9246" y="1679"/>
                </a:lnTo>
                <a:lnTo>
                  <a:pt x="9271" y="1630"/>
                </a:lnTo>
                <a:lnTo>
                  <a:pt x="9271" y="1606"/>
                </a:lnTo>
                <a:lnTo>
                  <a:pt x="9198" y="1484"/>
                </a:lnTo>
                <a:lnTo>
                  <a:pt x="9149" y="949"/>
                </a:lnTo>
                <a:lnTo>
                  <a:pt x="9125" y="681"/>
                </a:lnTo>
                <a:lnTo>
                  <a:pt x="9052" y="438"/>
                </a:lnTo>
                <a:lnTo>
                  <a:pt x="9100" y="389"/>
                </a:lnTo>
                <a:lnTo>
                  <a:pt x="9100" y="341"/>
                </a:lnTo>
                <a:lnTo>
                  <a:pt x="9125" y="292"/>
                </a:lnTo>
                <a:lnTo>
                  <a:pt x="9100" y="243"/>
                </a:lnTo>
                <a:lnTo>
                  <a:pt x="9076" y="170"/>
                </a:lnTo>
                <a:lnTo>
                  <a:pt x="9052" y="146"/>
                </a:lnTo>
                <a:lnTo>
                  <a:pt x="9003" y="97"/>
                </a:lnTo>
                <a:lnTo>
                  <a:pt x="8930" y="97"/>
                </a:lnTo>
                <a:lnTo>
                  <a:pt x="8614" y="49"/>
                </a:lnTo>
                <a:lnTo>
                  <a:pt x="8297" y="49"/>
                </a:lnTo>
                <a:lnTo>
                  <a:pt x="7665" y="24"/>
                </a:lnTo>
                <a:lnTo>
                  <a:pt x="7348" y="24"/>
                </a:lnTo>
                <a:lnTo>
                  <a:pt x="7008" y="0"/>
                </a:lnTo>
                <a:close/>
                <a:moveTo>
                  <a:pt x="17471" y="11655"/>
                </a:moveTo>
                <a:lnTo>
                  <a:pt x="17300" y="11704"/>
                </a:lnTo>
                <a:lnTo>
                  <a:pt x="16960" y="11801"/>
                </a:lnTo>
                <a:lnTo>
                  <a:pt x="16692" y="11923"/>
                </a:lnTo>
                <a:lnTo>
                  <a:pt x="16522" y="12045"/>
                </a:lnTo>
                <a:lnTo>
                  <a:pt x="16351" y="12191"/>
                </a:lnTo>
                <a:lnTo>
                  <a:pt x="16205" y="12385"/>
                </a:lnTo>
                <a:lnTo>
                  <a:pt x="16084" y="12556"/>
                </a:lnTo>
                <a:lnTo>
                  <a:pt x="15986" y="12750"/>
                </a:lnTo>
                <a:lnTo>
                  <a:pt x="15913" y="12969"/>
                </a:lnTo>
                <a:lnTo>
                  <a:pt x="15865" y="13188"/>
                </a:lnTo>
                <a:lnTo>
                  <a:pt x="15816" y="13407"/>
                </a:lnTo>
                <a:lnTo>
                  <a:pt x="15816" y="13602"/>
                </a:lnTo>
                <a:lnTo>
                  <a:pt x="15816" y="13797"/>
                </a:lnTo>
                <a:lnTo>
                  <a:pt x="15865" y="13991"/>
                </a:lnTo>
                <a:lnTo>
                  <a:pt x="15913" y="14186"/>
                </a:lnTo>
                <a:lnTo>
                  <a:pt x="16011" y="14381"/>
                </a:lnTo>
                <a:lnTo>
                  <a:pt x="16108" y="14551"/>
                </a:lnTo>
                <a:lnTo>
                  <a:pt x="16230" y="14721"/>
                </a:lnTo>
                <a:lnTo>
                  <a:pt x="16351" y="14892"/>
                </a:lnTo>
                <a:lnTo>
                  <a:pt x="16497" y="15038"/>
                </a:lnTo>
                <a:lnTo>
                  <a:pt x="16668" y="15159"/>
                </a:lnTo>
                <a:lnTo>
                  <a:pt x="16838" y="15257"/>
                </a:lnTo>
                <a:lnTo>
                  <a:pt x="17008" y="15354"/>
                </a:lnTo>
                <a:lnTo>
                  <a:pt x="17203" y="15427"/>
                </a:lnTo>
                <a:lnTo>
                  <a:pt x="17398" y="15476"/>
                </a:lnTo>
                <a:lnTo>
                  <a:pt x="17787" y="15476"/>
                </a:lnTo>
                <a:lnTo>
                  <a:pt x="17957" y="15427"/>
                </a:lnTo>
                <a:lnTo>
                  <a:pt x="18128" y="15403"/>
                </a:lnTo>
                <a:lnTo>
                  <a:pt x="18420" y="15257"/>
                </a:lnTo>
                <a:lnTo>
                  <a:pt x="18712" y="15086"/>
                </a:lnTo>
                <a:lnTo>
                  <a:pt x="18955" y="14867"/>
                </a:lnTo>
                <a:lnTo>
                  <a:pt x="19174" y="14600"/>
                </a:lnTo>
                <a:lnTo>
                  <a:pt x="19369" y="14308"/>
                </a:lnTo>
                <a:lnTo>
                  <a:pt x="19515" y="14016"/>
                </a:lnTo>
                <a:lnTo>
                  <a:pt x="19612" y="13699"/>
                </a:lnTo>
                <a:lnTo>
                  <a:pt x="19636" y="13505"/>
                </a:lnTo>
                <a:lnTo>
                  <a:pt x="19661" y="13286"/>
                </a:lnTo>
                <a:lnTo>
                  <a:pt x="19636" y="13115"/>
                </a:lnTo>
                <a:lnTo>
                  <a:pt x="19588" y="12921"/>
                </a:lnTo>
                <a:lnTo>
                  <a:pt x="19539" y="12775"/>
                </a:lnTo>
                <a:lnTo>
                  <a:pt x="19466" y="12604"/>
                </a:lnTo>
                <a:lnTo>
                  <a:pt x="19344" y="12458"/>
                </a:lnTo>
                <a:lnTo>
                  <a:pt x="19247" y="12337"/>
                </a:lnTo>
                <a:lnTo>
                  <a:pt x="19101" y="12215"/>
                </a:lnTo>
                <a:lnTo>
                  <a:pt x="18979" y="12093"/>
                </a:lnTo>
                <a:lnTo>
                  <a:pt x="18809" y="11996"/>
                </a:lnTo>
                <a:lnTo>
                  <a:pt x="18639" y="11923"/>
                </a:lnTo>
                <a:lnTo>
                  <a:pt x="18468" y="11850"/>
                </a:lnTo>
                <a:lnTo>
                  <a:pt x="18298" y="11801"/>
                </a:lnTo>
                <a:lnTo>
                  <a:pt x="18103" y="11753"/>
                </a:lnTo>
                <a:lnTo>
                  <a:pt x="17933" y="11728"/>
                </a:lnTo>
                <a:lnTo>
                  <a:pt x="17787" y="11680"/>
                </a:lnTo>
                <a:lnTo>
                  <a:pt x="17617" y="11655"/>
                </a:lnTo>
                <a:close/>
                <a:moveTo>
                  <a:pt x="17957" y="9417"/>
                </a:moveTo>
                <a:lnTo>
                  <a:pt x="17860" y="9490"/>
                </a:lnTo>
                <a:lnTo>
                  <a:pt x="17860" y="9514"/>
                </a:lnTo>
                <a:lnTo>
                  <a:pt x="17811" y="9587"/>
                </a:lnTo>
                <a:lnTo>
                  <a:pt x="17836" y="9660"/>
                </a:lnTo>
                <a:lnTo>
                  <a:pt x="17884" y="9709"/>
                </a:lnTo>
                <a:lnTo>
                  <a:pt x="17811" y="9757"/>
                </a:lnTo>
                <a:lnTo>
                  <a:pt x="17763" y="9782"/>
                </a:lnTo>
                <a:lnTo>
                  <a:pt x="17738" y="9830"/>
                </a:lnTo>
                <a:lnTo>
                  <a:pt x="17738" y="9879"/>
                </a:lnTo>
                <a:lnTo>
                  <a:pt x="17738" y="9928"/>
                </a:lnTo>
                <a:lnTo>
                  <a:pt x="17787" y="10001"/>
                </a:lnTo>
                <a:lnTo>
                  <a:pt x="17836" y="10049"/>
                </a:lnTo>
                <a:lnTo>
                  <a:pt x="17884" y="10098"/>
                </a:lnTo>
                <a:lnTo>
                  <a:pt x="17957" y="10122"/>
                </a:lnTo>
                <a:lnTo>
                  <a:pt x="17933" y="10147"/>
                </a:lnTo>
                <a:lnTo>
                  <a:pt x="17884" y="10195"/>
                </a:lnTo>
                <a:lnTo>
                  <a:pt x="17860" y="10244"/>
                </a:lnTo>
                <a:lnTo>
                  <a:pt x="17884" y="10317"/>
                </a:lnTo>
                <a:lnTo>
                  <a:pt x="17933" y="10414"/>
                </a:lnTo>
                <a:lnTo>
                  <a:pt x="18006" y="10487"/>
                </a:lnTo>
                <a:lnTo>
                  <a:pt x="18103" y="10512"/>
                </a:lnTo>
                <a:lnTo>
                  <a:pt x="18176" y="10536"/>
                </a:lnTo>
                <a:lnTo>
                  <a:pt x="18444" y="10585"/>
                </a:lnTo>
                <a:lnTo>
                  <a:pt x="18590" y="10609"/>
                </a:lnTo>
                <a:lnTo>
                  <a:pt x="18639" y="10633"/>
                </a:lnTo>
                <a:lnTo>
                  <a:pt x="18687" y="10609"/>
                </a:lnTo>
                <a:lnTo>
                  <a:pt x="18760" y="10682"/>
                </a:lnTo>
                <a:lnTo>
                  <a:pt x="18858" y="10731"/>
                </a:lnTo>
                <a:lnTo>
                  <a:pt x="18906" y="10731"/>
                </a:lnTo>
                <a:lnTo>
                  <a:pt x="19174" y="10828"/>
                </a:lnTo>
                <a:lnTo>
                  <a:pt x="19296" y="10877"/>
                </a:lnTo>
                <a:lnTo>
                  <a:pt x="19393" y="10950"/>
                </a:lnTo>
                <a:lnTo>
                  <a:pt x="19466" y="10998"/>
                </a:lnTo>
                <a:lnTo>
                  <a:pt x="19539" y="11023"/>
                </a:lnTo>
                <a:lnTo>
                  <a:pt x="19612" y="10998"/>
                </a:lnTo>
                <a:lnTo>
                  <a:pt x="19661" y="10974"/>
                </a:lnTo>
                <a:lnTo>
                  <a:pt x="19709" y="10950"/>
                </a:lnTo>
                <a:lnTo>
                  <a:pt x="19734" y="10901"/>
                </a:lnTo>
                <a:lnTo>
                  <a:pt x="19904" y="10779"/>
                </a:lnTo>
                <a:lnTo>
                  <a:pt x="19977" y="10706"/>
                </a:lnTo>
                <a:lnTo>
                  <a:pt x="20074" y="10658"/>
                </a:lnTo>
                <a:lnTo>
                  <a:pt x="20293" y="10487"/>
                </a:lnTo>
                <a:lnTo>
                  <a:pt x="20537" y="10366"/>
                </a:lnTo>
                <a:lnTo>
                  <a:pt x="20561" y="10341"/>
                </a:lnTo>
                <a:lnTo>
                  <a:pt x="20707" y="10463"/>
                </a:lnTo>
                <a:lnTo>
                  <a:pt x="20877" y="10609"/>
                </a:lnTo>
                <a:lnTo>
                  <a:pt x="21096" y="10828"/>
                </a:lnTo>
                <a:lnTo>
                  <a:pt x="21096" y="10828"/>
                </a:lnTo>
                <a:lnTo>
                  <a:pt x="21023" y="10779"/>
                </a:lnTo>
                <a:lnTo>
                  <a:pt x="20877" y="10682"/>
                </a:lnTo>
                <a:lnTo>
                  <a:pt x="20804" y="10658"/>
                </a:lnTo>
                <a:lnTo>
                  <a:pt x="20707" y="10633"/>
                </a:lnTo>
                <a:lnTo>
                  <a:pt x="20683" y="10633"/>
                </a:lnTo>
                <a:lnTo>
                  <a:pt x="20610" y="10658"/>
                </a:lnTo>
                <a:lnTo>
                  <a:pt x="20561" y="10731"/>
                </a:lnTo>
                <a:lnTo>
                  <a:pt x="20537" y="10779"/>
                </a:lnTo>
                <a:lnTo>
                  <a:pt x="20561" y="10852"/>
                </a:lnTo>
                <a:lnTo>
                  <a:pt x="20610" y="10925"/>
                </a:lnTo>
                <a:lnTo>
                  <a:pt x="20537" y="10974"/>
                </a:lnTo>
                <a:lnTo>
                  <a:pt x="20488" y="11023"/>
                </a:lnTo>
                <a:lnTo>
                  <a:pt x="20488" y="11096"/>
                </a:lnTo>
                <a:lnTo>
                  <a:pt x="20561" y="11266"/>
                </a:lnTo>
                <a:lnTo>
                  <a:pt x="20634" y="11436"/>
                </a:lnTo>
                <a:lnTo>
                  <a:pt x="20756" y="11582"/>
                </a:lnTo>
                <a:lnTo>
                  <a:pt x="20707" y="11534"/>
                </a:lnTo>
                <a:lnTo>
                  <a:pt x="20610" y="11412"/>
                </a:lnTo>
                <a:lnTo>
                  <a:pt x="20561" y="11315"/>
                </a:lnTo>
                <a:lnTo>
                  <a:pt x="20537" y="11266"/>
                </a:lnTo>
                <a:lnTo>
                  <a:pt x="20488" y="11242"/>
                </a:lnTo>
                <a:lnTo>
                  <a:pt x="20439" y="11217"/>
                </a:lnTo>
                <a:lnTo>
                  <a:pt x="20342" y="11217"/>
                </a:lnTo>
                <a:lnTo>
                  <a:pt x="20293" y="11242"/>
                </a:lnTo>
                <a:lnTo>
                  <a:pt x="20269" y="11290"/>
                </a:lnTo>
                <a:lnTo>
                  <a:pt x="20245" y="11339"/>
                </a:lnTo>
                <a:lnTo>
                  <a:pt x="20245" y="11436"/>
                </a:lnTo>
                <a:lnTo>
                  <a:pt x="20245" y="11509"/>
                </a:lnTo>
                <a:lnTo>
                  <a:pt x="20318" y="11680"/>
                </a:lnTo>
                <a:lnTo>
                  <a:pt x="20537" y="12020"/>
                </a:lnTo>
                <a:lnTo>
                  <a:pt x="20585" y="12069"/>
                </a:lnTo>
                <a:lnTo>
                  <a:pt x="20658" y="12093"/>
                </a:lnTo>
                <a:lnTo>
                  <a:pt x="20707" y="12239"/>
                </a:lnTo>
                <a:lnTo>
                  <a:pt x="20731" y="12385"/>
                </a:lnTo>
                <a:lnTo>
                  <a:pt x="20756" y="12556"/>
                </a:lnTo>
                <a:lnTo>
                  <a:pt x="20756" y="12677"/>
                </a:lnTo>
                <a:lnTo>
                  <a:pt x="20780" y="12799"/>
                </a:lnTo>
                <a:lnTo>
                  <a:pt x="20804" y="12872"/>
                </a:lnTo>
                <a:lnTo>
                  <a:pt x="20853" y="12921"/>
                </a:lnTo>
                <a:lnTo>
                  <a:pt x="20926" y="12945"/>
                </a:lnTo>
                <a:lnTo>
                  <a:pt x="21023" y="12945"/>
                </a:lnTo>
                <a:lnTo>
                  <a:pt x="21218" y="12994"/>
                </a:lnTo>
                <a:lnTo>
                  <a:pt x="21413" y="13018"/>
                </a:lnTo>
                <a:lnTo>
                  <a:pt x="21534" y="13042"/>
                </a:lnTo>
                <a:lnTo>
                  <a:pt x="21705" y="13067"/>
                </a:lnTo>
                <a:lnTo>
                  <a:pt x="21899" y="13091"/>
                </a:lnTo>
                <a:lnTo>
                  <a:pt x="21997" y="13115"/>
                </a:lnTo>
                <a:lnTo>
                  <a:pt x="22070" y="13164"/>
                </a:lnTo>
                <a:lnTo>
                  <a:pt x="22070" y="13359"/>
                </a:lnTo>
                <a:lnTo>
                  <a:pt x="22070" y="13578"/>
                </a:lnTo>
                <a:lnTo>
                  <a:pt x="22070" y="13699"/>
                </a:lnTo>
                <a:lnTo>
                  <a:pt x="22045" y="13675"/>
                </a:lnTo>
                <a:lnTo>
                  <a:pt x="21997" y="13626"/>
                </a:lnTo>
                <a:lnTo>
                  <a:pt x="21924" y="13602"/>
                </a:lnTo>
                <a:lnTo>
                  <a:pt x="21851" y="13626"/>
                </a:lnTo>
                <a:lnTo>
                  <a:pt x="21802" y="13675"/>
                </a:lnTo>
                <a:lnTo>
                  <a:pt x="21778" y="13724"/>
                </a:lnTo>
                <a:lnTo>
                  <a:pt x="21729" y="13651"/>
                </a:lnTo>
                <a:lnTo>
                  <a:pt x="21680" y="13602"/>
                </a:lnTo>
                <a:lnTo>
                  <a:pt x="21656" y="13602"/>
                </a:lnTo>
                <a:lnTo>
                  <a:pt x="21607" y="13578"/>
                </a:lnTo>
                <a:lnTo>
                  <a:pt x="21534" y="13602"/>
                </a:lnTo>
                <a:lnTo>
                  <a:pt x="21486" y="13651"/>
                </a:lnTo>
                <a:lnTo>
                  <a:pt x="21437" y="13699"/>
                </a:lnTo>
                <a:lnTo>
                  <a:pt x="21388" y="13894"/>
                </a:lnTo>
                <a:lnTo>
                  <a:pt x="21364" y="13991"/>
                </a:lnTo>
                <a:lnTo>
                  <a:pt x="21315" y="14137"/>
                </a:lnTo>
                <a:lnTo>
                  <a:pt x="21315" y="14089"/>
                </a:lnTo>
                <a:lnTo>
                  <a:pt x="21315" y="13918"/>
                </a:lnTo>
                <a:lnTo>
                  <a:pt x="21291" y="13772"/>
                </a:lnTo>
                <a:lnTo>
                  <a:pt x="21267" y="13724"/>
                </a:lnTo>
                <a:lnTo>
                  <a:pt x="21242" y="13699"/>
                </a:lnTo>
                <a:lnTo>
                  <a:pt x="21194" y="13675"/>
                </a:lnTo>
                <a:lnTo>
                  <a:pt x="21145" y="13651"/>
                </a:lnTo>
                <a:lnTo>
                  <a:pt x="21072" y="13675"/>
                </a:lnTo>
                <a:lnTo>
                  <a:pt x="21023" y="13724"/>
                </a:lnTo>
                <a:lnTo>
                  <a:pt x="20999" y="13772"/>
                </a:lnTo>
                <a:lnTo>
                  <a:pt x="20975" y="13845"/>
                </a:lnTo>
                <a:lnTo>
                  <a:pt x="20926" y="13967"/>
                </a:lnTo>
                <a:lnTo>
                  <a:pt x="20926" y="14016"/>
                </a:lnTo>
                <a:lnTo>
                  <a:pt x="20829" y="14381"/>
                </a:lnTo>
                <a:lnTo>
                  <a:pt x="20829" y="14454"/>
                </a:lnTo>
                <a:lnTo>
                  <a:pt x="20756" y="14600"/>
                </a:lnTo>
                <a:lnTo>
                  <a:pt x="20707" y="14721"/>
                </a:lnTo>
                <a:lnTo>
                  <a:pt x="20610" y="14867"/>
                </a:lnTo>
                <a:lnTo>
                  <a:pt x="20512" y="14989"/>
                </a:lnTo>
                <a:lnTo>
                  <a:pt x="20488" y="15038"/>
                </a:lnTo>
                <a:lnTo>
                  <a:pt x="20439" y="15086"/>
                </a:lnTo>
                <a:lnTo>
                  <a:pt x="20439" y="15135"/>
                </a:lnTo>
                <a:lnTo>
                  <a:pt x="20439" y="15184"/>
                </a:lnTo>
                <a:lnTo>
                  <a:pt x="20439" y="15257"/>
                </a:lnTo>
                <a:lnTo>
                  <a:pt x="20488" y="15305"/>
                </a:lnTo>
                <a:lnTo>
                  <a:pt x="20512" y="15330"/>
                </a:lnTo>
                <a:lnTo>
                  <a:pt x="20585" y="15354"/>
                </a:lnTo>
                <a:lnTo>
                  <a:pt x="20634" y="15378"/>
                </a:lnTo>
                <a:lnTo>
                  <a:pt x="20658" y="15378"/>
                </a:lnTo>
                <a:lnTo>
                  <a:pt x="20804" y="15548"/>
                </a:lnTo>
                <a:lnTo>
                  <a:pt x="20926" y="15694"/>
                </a:lnTo>
                <a:lnTo>
                  <a:pt x="21048" y="15889"/>
                </a:lnTo>
                <a:lnTo>
                  <a:pt x="21194" y="16108"/>
                </a:lnTo>
                <a:lnTo>
                  <a:pt x="21048" y="16254"/>
                </a:lnTo>
                <a:lnTo>
                  <a:pt x="20902" y="16424"/>
                </a:lnTo>
                <a:lnTo>
                  <a:pt x="20829" y="16473"/>
                </a:lnTo>
                <a:lnTo>
                  <a:pt x="20756" y="16424"/>
                </a:lnTo>
                <a:lnTo>
                  <a:pt x="20683" y="16400"/>
                </a:lnTo>
                <a:lnTo>
                  <a:pt x="20585" y="16424"/>
                </a:lnTo>
                <a:lnTo>
                  <a:pt x="20488" y="16473"/>
                </a:lnTo>
                <a:lnTo>
                  <a:pt x="20488" y="16376"/>
                </a:lnTo>
                <a:lnTo>
                  <a:pt x="20464" y="16303"/>
                </a:lnTo>
                <a:lnTo>
                  <a:pt x="20391" y="16230"/>
                </a:lnTo>
                <a:lnTo>
                  <a:pt x="20293" y="16205"/>
                </a:lnTo>
                <a:lnTo>
                  <a:pt x="20220" y="16230"/>
                </a:lnTo>
                <a:lnTo>
                  <a:pt x="20220" y="16157"/>
                </a:lnTo>
                <a:lnTo>
                  <a:pt x="20220" y="16108"/>
                </a:lnTo>
                <a:lnTo>
                  <a:pt x="20196" y="16035"/>
                </a:lnTo>
                <a:lnTo>
                  <a:pt x="20172" y="16011"/>
                </a:lnTo>
                <a:lnTo>
                  <a:pt x="20123" y="15986"/>
                </a:lnTo>
                <a:lnTo>
                  <a:pt x="20074" y="15962"/>
                </a:lnTo>
                <a:lnTo>
                  <a:pt x="20001" y="15986"/>
                </a:lnTo>
                <a:lnTo>
                  <a:pt x="19928" y="16011"/>
                </a:lnTo>
                <a:lnTo>
                  <a:pt x="19831" y="16059"/>
                </a:lnTo>
                <a:lnTo>
                  <a:pt x="19636" y="16181"/>
                </a:lnTo>
                <a:lnTo>
                  <a:pt x="19588" y="16230"/>
                </a:lnTo>
                <a:lnTo>
                  <a:pt x="19466" y="16205"/>
                </a:lnTo>
                <a:lnTo>
                  <a:pt x="19417" y="16205"/>
                </a:lnTo>
                <a:lnTo>
                  <a:pt x="19369" y="16230"/>
                </a:lnTo>
                <a:lnTo>
                  <a:pt x="19271" y="16254"/>
                </a:lnTo>
                <a:lnTo>
                  <a:pt x="19198" y="16303"/>
                </a:lnTo>
                <a:lnTo>
                  <a:pt x="19077" y="16376"/>
                </a:lnTo>
                <a:lnTo>
                  <a:pt x="18979" y="16400"/>
                </a:lnTo>
                <a:lnTo>
                  <a:pt x="18882" y="16424"/>
                </a:lnTo>
                <a:lnTo>
                  <a:pt x="18785" y="16473"/>
                </a:lnTo>
                <a:lnTo>
                  <a:pt x="18687" y="16497"/>
                </a:lnTo>
                <a:lnTo>
                  <a:pt x="18614" y="16546"/>
                </a:lnTo>
                <a:lnTo>
                  <a:pt x="18517" y="16595"/>
                </a:lnTo>
                <a:lnTo>
                  <a:pt x="18444" y="16619"/>
                </a:lnTo>
                <a:lnTo>
                  <a:pt x="18371" y="16668"/>
                </a:lnTo>
                <a:lnTo>
                  <a:pt x="18274" y="16692"/>
                </a:lnTo>
                <a:lnTo>
                  <a:pt x="18176" y="16716"/>
                </a:lnTo>
                <a:lnTo>
                  <a:pt x="18079" y="16765"/>
                </a:lnTo>
                <a:lnTo>
                  <a:pt x="18055" y="16814"/>
                </a:lnTo>
                <a:lnTo>
                  <a:pt x="18030" y="16838"/>
                </a:lnTo>
                <a:lnTo>
                  <a:pt x="18030" y="16911"/>
                </a:lnTo>
                <a:lnTo>
                  <a:pt x="18055" y="16960"/>
                </a:lnTo>
                <a:lnTo>
                  <a:pt x="18079" y="17008"/>
                </a:lnTo>
                <a:lnTo>
                  <a:pt x="18152" y="17057"/>
                </a:lnTo>
                <a:lnTo>
                  <a:pt x="18103" y="17106"/>
                </a:lnTo>
                <a:lnTo>
                  <a:pt x="18079" y="17154"/>
                </a:lnTo>
                <a:lnTo>
                  <a:pt x="18055" y="17203"/>
                </a:lnTo>
                <a:lnTo>
                  <a:pt x="18079" y="17252"/>
                </a:lnTo>
                <a:lnTo>
                  <a:pt x="18103" y="17300"/>
                </a:lnTo>
                <a:lnTo>
                  <a:pt x="18152" y="17349"/>
                </a:lnTo>
                <a:lnTo>
                  <a:pt x="18225" y="17373"/>
                </a:lnTo>
                <a:lnTo>
                  <a:pt x="18201" y="17373"/>
                </a:lnTo>
                <a:lnTo>
                  <a:pt x="18103" y="17398"/>
                </a:lnTo>
                <a:lnTo>
                  <a:pt x="18055" y="17446"/>
                </a:lnTo>
                <a:lnTo>
                  <a:pt x="18006" y="17519"/>
                </a:lnTo>
                <a:lnTo>
                  <a:pt x="18030" y="17592"/>
                </a:lnTo>
                <a:lnTo>
                  <a:pt x="18055" y="17641"/>
                </a:lnTo>
                <a:lnTo>
                  <a:pt x="18128" y="17690"/>
                </a:lnTo>
                <a:lnTo>
                  <a:pt x="18225" y="17714"/>
                </a:lnTo>
                <a:lnTo>
                  <a:pt x="17909" y="17738"/>
                </a:lnTo>
                <a:lnTo>
                  <a:pt x="17519" y="17738"/>
                </a:lnTo>
                <a:lnTo>
                  <a:pt x="17495" y="17568"/>
                </a:lnTo>
                <a:lnTo>
                  <a:pt x="17471" y="17398"/>
                </a:lnTo>
                <a:lnTo>
                  <a:pt x="17446" y="17300"/>
                </a:lnTo>
                <a:lnTo>
                  <a:pt x="17446" y="17203"/>
                </a:lnTo>
                <a:lnTo>
                  <a:pt x="17422" y="16984"/>
                </a:lnTo>
                <a:lnTo>
                  <a:pt x="17373" y="16765"/>
                </a:lnTo>
                <a:lnTo>
                  <a:pt x="17325" y="16668"/>
                </a:lnTo>
                <a:lnTo>
                  <a:pt x="17276" y="16595"/>
                </a:lnTo>
                <a:lnTo>
                  <a:pt x="17203" y="16522"/>
                </a:lnTo>
                <a:lnTo>
                  <a:pt x="17106" y="16473"/>
                </a:lnTo>
                <a:lnTo>
                  <a:pt x="17057" y="16449"/>
                </a:lnTo>
                <a:lnTo>
                  <a:pt x="17008" y="16449"/>
                </a:lnTo>
                <a:lnTo>
                  <a:pt x="16862" y="16424"/>
                </a:lnTo>
                <a:lnTo>
                  <a:pt x="16789" y="16400"/>
                </a:lnTo>
                <a:lnTo>
                  <a:pt x="16643" y="16327"/>
                </a:lnTo>
                <a:lnTo>
                  <a:pt x="16449" y="16254"/>
                </a:lnTo>
                <a:lnTo>
                  <a:pt x="16376" y="16181"/>
                </a:lnTo>
                <a:lnTo>
                  <a:pt x="16278" y="16157"/>
                </a:lnTo>
                <a:lnTo>
                  <a:pt x="16181" y="16181"/>
                </a:lnTo>
                <a:lnTo>
                  <a:pt x="16157" y="16181"/>
                </a:lnTo>
                <a:lnTo>
                  <a:pt x="16035" y="16132"/>
                </a:lnTo>
                <a:lnTo>
                  <a:pt x="16011" y="16108"/>
                </a:lnTo>
                <a:lnTo>
                  <a:pt x="15913" y="16059"/>
                </a:lnTo>
                <a:lnTo>
                  <a:pt x="15792" y="16035"/>
                </a:lnTo>
                <a:lnTo>
                  <a:pt x="15694" y="16059"/>
                </a:lnTo>
                <a:lnTo>
                  <a:pt x="15646" y="16132"/>
                </a:lnTo>
                <a:lnTo>
                  <a:pt x="15621" y="16205"/>
                </a:lnTo>
                <a:lnTo>
                  <a:pt x="15646" y="16303"/>
                </a:lnTo>
                <a:lnTo>
                  <a:pt x="15646" y="16303"/>
                </a:lnTo>
                <a:lnTo>
                  <a:pt x="15597" y="16278"/>
                </a:lnTo>
                <a:lnTo>
                  <a:pt x="15500" y="16205"/>
                </a:lnTo>
                <a:lnTo>
                  <a:pt x="15402" y="16157"/>
                </a:lnTo>
                <a:lnTo>
                  <a:pt x="15354" y="16157"/>
                </a:lnTo>
                <a:lnTo>
                  <a:pt x="15305" y="16181"/>
                </a:lnTo>
                <a:lnTo>
                  <a:pt x="15256" y="16205"/>
                </a:lnTo>
                <a:lnTo>
                  <a:pt x="15232" y="16230"/>
                </a:lnTo>
                <a:lnTo>
                  <a:pt x="15208" y="16278"/>
                </a:lnTo>
                <a:lnTo>
                  <a:pt x="15232" y="16400"/>
                </a:lnTo>
                <a:lnTo>
                  <a:pt x="15281" y="16497"/>
                </a:lnTo>
                <a:lnTo>
                  <a:pt x="15232" y="16497"/>
                </a:lnTo>
                <a:lnTo>
                  <a:pt x="15183" y="16473"/>
                </a:lnTo>
                <a:lnTo>
                  <a:pt x="15135" y="16449"/>
                </a:lnTo>
                <a:lnTo>
                  <a:pt x="15062" y="16473"/>
                </a:lnTo>
                <a:lnTo>
                  <a:pt x="15038" y="16546"/>
                </a:lnTo>
                <a:lnTo>
                  <a:pt x="15013" y="16570"/>
                </a:lnTo>
                <a:lnTo>
                  <a:pt x="15013" y="16643"/>
                </a:lnTo>
                <a:lnTo>
                  <a:pt x="14916" y="16570"/>
                </a:lnTo>
                <a:lnTo>
                  <a:pt x="14770" y="16424"/>
                </a:lnTo>
                <a:lnTo>
                  <a:pt x="14624" y="16254"/>
                </a:lnTo>
                <a:lnTo>
                  <a:pt x="14721" y="16132"/>
                </a:lnTo>
                <a:lnTo>
                  <a:pt x="14794" y="15986"/>
                </a:lnTo>
                <a:lnTo>
                  <a:pt x="14892" y="15865"/>
                </a:lnTo>
                <a:lnTo>
                  <a:pt x="15062" y="15621"/>
                </a:lnTo>
                <a:lnTo>
                  <a:pt x="15305" y="15305"/>
                </a:lnTo>
                <a:lnTo>
                  <a:pt x="15378" y="15232"/>
                </a:lnTo>
                <a:lnTo>
                  <a:pt x="15402" y="15159"/>
                </a:lnTo>
                <a:lnTo>
                  <a:pt x="15402" y="15062"/>
                </a:lnTo>
                <a:lnTo>
                  <a:pt x="15329" y="14965"/>
                </a:lnTo>
                <a:lnTo>
                  <a:pt x="15183" y="14819"/>
                </a:lnTo>
                <a:lnTo>
                  <a:pt x="15086" y="14673"/>
                </a:lnTo>
                <a:lnTo>
                  <a:pt x="15038" y="14624"/>
                </a:lnTo>
                <a:lnTo>
                  <a:pt x="15013" y="14575"/>
                </a:lnTo>
                <a:lnTo>
                  <a:pt x="15013" y="14551"/>
                </a:lnTo>
                <a:lnTo>
                  <a:pt x="14989" y="14454"/>
                </a:lnTo>
                <a:lnTo>
                  <a:pt x="14940" y="14405"/>
                </a:lnTo>
                <a:lnTo>
                  <a:pt x="14892" y="14356"/>
                </a:lnTo>
                <a:lnTo>
                  <a:pt x="14794" y="14332"/>
                </a:lnTo>
                <a:lnTo>
                  <a:pt x="14478" y="14308"/>
                </a:lnTo>
                <a:lnTo>
                  <a:pt x="14113" y="14283"/>
                </a:lnTo>
                <a:lnTo>
                  <a:pt x="13748" y="14210"/>
                </a:lnTo>
                <a:lnTo>
                  <a:pt x="13724" y="14089"/>
                </a:lnTo>
                <a:lnTo>
                  <a:pt x="13724" y="14016"/>
                </a:lnTo>
                <a:lnTo>
                  <a:pt x="13699" y="13821"/>
                </a:lnTo>
                <a:lnTo>
                  <a:pt x="13724" y="13602"/>
                </a:lnTo>
                <a:lnTo>
                  <a:pt x="13724" y="13456"/>
                </a:lnTo>
                <a:lnTo>
                  <a:pt x="13748" y="13505"/>
                </a:lnTo>
                <a:lnTo>
                  <a:pt x="13821" y="13529"/>
                </a:lnTo>
                <a:lnTo>
                  <a:pt x="13894" y="13553"/>
                </a:lnTo>
                <a:lnTo>
                  <a:pt x="13943" y="13553"/>
                </a:lnTo>
                <a:lnTo>
                  <a:pt x="13991" y="13529"/>
                </a:lnTo>
                <a:lnTo>
                  <a:pt x="14016" y="13505"/>
                </a:lnTo>
                <a:lnTo>
                  <a:pt x="14089" y="13432"/>
                </a:lnTo>
                <a:lnTo>
                  <a:pt x="14137" y="13480"/>
                </a:lnTo>
                <a:lnTo>
                  <a:pt x="14186" y="13505"/>
                </a:lnTo>
                <a:lnTo>
                  <a:pt x="14235" y="13529"/>
                </a:lnTo>
                <a:lnTo>
                  <a:pt x="14308" y="13505"/>
                </a:lnTo>
                <a:lnTo>
                  <a:pt x="14381" y="13480"/>
                </a:lnTo>
                <a:lnTo>
                  <a:pt x="14429" y="13407"/>
                </a:lnTo>
                <a:lnTo>
                  <a:pt x="14502" y="13456"/>
                </a:lnTo>
                <a:lnTo>
                  <a:pt x="14575" y="13480"/>
                </a:lnTo>
                <a:lnTo>
                  <a:pt x="14624" y="13480"/>
                </a:lnTo>
                <a:lnTo>
                  <a:pt x="14673" y="13456"/>
                </a:lnTo>
                <a:lnTo>
                  <a:pt x="14721" y="13432"/>
                </a:lnTo>
                <a:lnTo>
                  <a:pt x="14746" y="13383"/>
                </a:lnTo>
                <a:lnTo>
                  <a:pt x="14770" y="13261"/>
                </a:lnTo>
                <a:lnTo>
                  <a:pt x="14794" y="13164"/>
                </a:lnTo>
                <a:lnTo>
                  <a:pt x="14819" y="13115"/>
                </a:lnTo>
                <a:lnTo>
                  <a:pt x="14819" y="13042"/>
                </a:lnTo>
                <a:lnTo>
                  <a:pt x="14843" y="12969"/>
                </a:lnTo>
                <a:lnTo>
                  <a:pt x="14916" y="12945"/>
                </a:lnTo>
                <a:lnTo>
                  <a:pt x="14965" y="12921"/>
                </a:lnTo>
                <a:lnTo>
                  <a:pt x="14989" y="12872"/>
                </a:lnTo>
                <a:lnTo>
                  <a:pt x="15013" y="12799"/>
                </a:lnTo>
                <a:lnTo>
                  <a:pt x="15038" y="12750"/>
                </a:lnTo>
                <a:lnTo>
                  <a:pt x="15038" y="12702"/>
                </a:lnTo>
                <a:lnTo>
                  <a:pt x="15062" y="12580"/>
                </a:lnTo>
                <a:lnTo>
                  <a:pt x="15086" y="12458"/>
                </a:lnTo>
                <a:lnTo>
                  <a:pt x="15159" y="12239"/>
                </a:lnTo>
                <a:lnTo>
                  <a:pt x="15232" y="12093"/>
                </a:lnTo>
                <a:lnTo>
                  <a:pt x="15281" y="12020"/>
                </a:lnTo>
                <a:lnTo>
                  <a:pt x="15329" y="11923"/>
                </a:lnTo>
                <a:lnTo>
                  <a:pt x="15305" y="11826"/>
                </a:lnTo>
                <a:lnTo>
                  <a:pt x="15256" y="11728"/>
                </a:lnTo>
                <a:lnTo>
                  <a:pt x="15062" y="11534"/>
                </a:lnTo>
                <a:lnTo>
                  <a:pt x="14867" y="11315"/>
                </a:lnTo>
                <a:lnTo>
                  <a:pt x="14575" y="10974"/>
                </a:lnTo>
                <a:lnTo>
                  <a:pt x="14697" y="10828"/>
                </a:lnTo>
                <a:lnTo>
                  <a:pt x="14819" y="10682"/>
                </a:lnTo>
                <a:lnTo>
                  <a:pt x="14867" y="10633"/>
                </a:lnTo>
                <a:lnTo>
                  <a:pt x="14892" y="10706"/>
                </a:lnTo>
                <a:lnTo>
                  <a:pt x="14940" y="10731"/>
                </a:lnTo>
                <a:lnTo>
                  <a:pt x="14989" y="10779"/>
                </a:lnTo>
                <a:lnTo>
                  <a:pt x="15111" y="10779"/>
                </a:lnTo>
                <a:lnTo>
                  <a:pt x="15111" y="10828"/>
                </a:lnTo>
                <a:lnTo>
                  <a:pt x="15159" y="10877"/>
                </a:lnTo>
                <a:lnTo>
                  <a:pt x="15232" y="10925"/>
                </a:lnTo>
                <a:lnTo>
                  <a:pt x="15232" y="11023"/>
                </a:lnTo>
                <a:lnTo>
                  <a:pt x="15256" y="11120"/>
                </a:lnTo>
                <a:lnTo>
                  <a:pt x="15329" y="11193"/>
                </a:lnTo>
                <a:lnTo>
                  <a:pt x="15427" y="11217"/>
                </a:lnTo>
                <a:lnTo>
                  <a:pt x="15524" y="11193"/>
                </a:lnTo>
                <a:lnTo>
                  <a:pt x="15573" y="11120"/>
                </a:lnTo>
                <a:lnTo>
                  <a:pt x="15646" y="11023"/>
                </a:lnTo>
                <a:lnTo>
                  <a:pt x="15621" y="11096"/>
                </a:lnTo>
                <a:lnTo>
                  <a:pt x="15597" y="11169"/>
                </a:lnTo>
                <a:lnTo>
                  <a:pt x="15621" y="11217"/>
                </a:lnTo>
                <a:lnTo>
                  <a:pt x="15646" y="11290"/>
                </a:lnTo>
                <a:lnTo>
                  <a:pt x="15694" y="11315"/>
                </a:lnTo>
                <a:lnTo>
                  <a:pt x="15816" y="11315"/>
                </a:lnTo>
                <a:lnTo>
                  <a:pt x="15889" y="11266"/>
                </a:lnTo>
                <a:lnTo>
                  <a:pt x="15938" y="11217"/>
                </a:lnTo>
                <a:lnTo>
                  <a:pt x="15962" y="11217"/>
                </a:lnTo>
                <a:lnTo>
                  <a:pt x="16108" y="11071"/>
                </a:lnTo>
                <a:lnTo>
                  <a:pt x="16181" y="11047"/>
                </a:lnTo>
                <a:lnTo>
                  <a:pt x="16254" y="10998"/>
                </a:lnTo>
                <a:lnTo>
                  <a:pt x="16327" y="10998"/>
                </a:lnTo>
                <a:lnTo>
                  <a:pt x="16424" y="10974"/>
                </a:lnTo>
                <a:lnTo>
                  <a:pt x="16497" y="10925"/>
                </a:lnTo>
                <a:lnTo>
                  <a:pt x="16765" y="10828"/>
                </a:lnTo>
                <a:lnTo>
                  <a:pt x="17057" y="10731"/>
                </a:lnTo>
                <a:lnTo>
                  <a:pt x="17154" y="10682"/>
                </a:lnTo>
                <a:lnTo>
                  <a:pt x="17203" y="10609"/>
                </a:lnTo>
                <a:lnTo>
                  <a:pt x="17227" y="10585"/>
                </a:lnTo>
                <a:lnTo>
                  <a:pt x="17252" y="10463"/>
                </a:lnTo>
                <a:lnTo>
                  <a:pt x="17300" y="10317"/>
                </a:lnTo>
                <a:lnTo>
                  <a:pt x="17300" y="10049"/>
                </a:lnTo>
                <a:lnTo>
                  <a:pt x="17325" y="9855"/>
                </a:lnTo>
                <a:lnTo>
                  <a:pt x="17349" y="9709"/>
                </a:lnTo>
                <a:lnTo>
                  <a:pt x="17373" y="9563"/>
                </a:lnTo>
                <a:lnTo>
                  <a:pt x="17398" y="9417"/>
                </a:lnTo>
                <a:close/>
                <a:moveTo>
                  <a:pt x="17568" y="8954"/>
                </a:moveTo>
                <a:lnTo>
                  <a:pt x="17325" y="8979"/>
                </a:lnTo>
                <a:lnTo>
                  <a:pt x="17130" y="9027"/>
                </a:lnTo>
                <a:lnTo>
                  <a:pt x="17057" y="9076"/>
                </a:lnTo>
                <a:lnTo>
                  <a:pt x="17008" y="9173"/>
                </a:lnTo>
                <a:lnTo>
                  <a:pt x="16960" y="9271"/>
                </a:lnTo>
                <a:lnTo>
                  <a:pt x="16911" y="9392"/>
                </a:lnTo>
                <a:lnTo>
                  <a:pt x="16887" y="9660"/>
                </a:lnTo>
                <a:lnTo>
                  <a:pt x="16862" y="9782"/>
                </a:lnTo>
                <a:lnTo>
                  <a:pt x="16838" y="9928"/>
                </a:lnTo>
                <a:lnTo>
                  <a:pt x="16814" y="10147"/>
                </a:lnTo>
                <a:lnTo>
                  <a:pt x="16789" y="10341"/>
                </a:lnTo>
                <a:lnTo>
                  <a:pt x="16570" y="10439"/>
                </a:lnTo>
                <a:lnTo>
                  <a:pt x="16351" y="10536"/>
                </a:lnTo>
                <a:lnTo>
                  <a:pt x="16157" y="10414"/>
                </a:lnTo>
                <a:lnTo>
                  <a:pt x="15889" y="10220"/>
                </a:lnTo>
                <a:lnTo>
                  <a:pt x="15792" y="10147"/>
                </a:lnTo>
                <a:lnTo>
                  <a:pt x="15573" y="10001"/>
                </a:lnTo>
                <a:lnTo>
                  <a:pt x="15451" y="9928"/>
                </a:lnTo>
                <a:lnTo>
                  <a:pt x="15305" y="9903"/>
                </a:lnTo>
                <a:lnTo>
                  <a:pt x="15208" y="9879"/>
                </a:lnTo>
                <a:lnTo>
                  <a:pt x="15135" y="9903"/>
                </a:lnTo>
                <a:lnTo>
                  <a:pt x="14989" y="9976"/>
                </a:lnTo>
                <a:lnTo>
                  <a:pt x="14843" y="10074"/>
                </a:lnTo>
                <a:lnTo>
                  <a:pt x="14624" y="10293"/>
                </a:lnTo>
                <a:lnTo>
                  <a:pt x="14502" y="10414"/>
                </a:lnTo>
                <a:lnTo>
                  <a:pt x="14332" y="10609"/>
                </a:lnTo>
                <a:lnTo>
                  <a:pt x="14162" y="10779"/>
                </a:lnTo>
                <a:lnTo>
                  <a:pt x="14113" y="10828"/>
                </a:lnTo>
                <a:lnTo>
                  <a:pt x="14089" y="10877"/>
                </a:lnTo>
                <a:lnTo>
                  <a:pt x="14064" y="10950"/>
                </a:lnTo>
                <a:lnTo>
                  <a:pt x="14089" y="11023"/>
                </a:lnTo>
                <a:lnTo>
                  <a:pt x="14137" y="11120"/>
                </a:lnTo>
                <a:lnTo>
                  <a:pt x="14186" y="11217"/>
                </a:lnTo>
                <a:lnTo>
                  <a:pt x="14332" y="11412"/>
                </a:lnTo>
                <a:lnTo>
                  <a:pt x="14454" y="11534"/>
                </a:lnTo>
                <a:lnTo>
                  <a:pt x="14478" y="11607"/>
                </a:lnTo>
                <a:lnTo>
                  <a:pt x="14648" y="11801"/>
                </a:lnTo>
                <a:lnTo>
                  <a:pt x="14819" y="11996"/>
                </a:lnTo>
                <a:lnTo>
                  <a:pt x="14721" y="12166"/>
                </a:lnTo>
                <a:lnTo>
                  <a:pt x="14721" y="12191"/>
                </a:lnTo>
                <a:lnTo>
                  <a:pt x="14648" y="12361"/>
                </a:lnTo>
                <a:lnTo>
                  <a:pt x="14600" y="12531"/>
                </a:lnTo>
                <a:lnTo>
                  <a:pt x="14381" y="12556"/>
                </a:lnTo>
                <a:lnTo>
                  <a:pt x="14162" y="12580"/>
                </a:lnTo>
                <a:lnTo>
                  <a:pt x="14040" y="12604"/>
                </a:lnTo>
                <a:lnTo>
                  <a:pt x="13991" y="12604"/>
                </a:lnTo>
                <a:lnTo>
                  <a:pt x="13845" y="12653"/>
                </a:lnTo>
                <a:lnTo>
                  <a:pt x="13675" y="12677"/>
                </a:lnTo>
                <a:lnTo>
                  <a:pt x="13553" y="12750"/>
                </a:lnTo>
                <a:lnTo>
                  <a:pt x="13456" y="12823"/>
                </a:lnTo>
                <a:lnTo>
                  <a:pt x="13407" y="12872"/>
                </a:lnTo>
                <a:lnTo>
                  <a:pt x="13334" y="12945"/>
                </a:lnTo>
                <a:lnTo>
                  <a:pt x="13310" y="13018"/>
                </a:lnTo>
                <a:lnTo>
                  <a:pt x="13286" y="13164"/>
                </a:lnTo>
                <a:lnTo>
                  <a:pt x="13286" y="13213"/>
                </a:lnTo>
                <a:lnTo>
                  <a:pt x="13237" y="13699"/>
                </a:lnTo>
                <a:lnTo>
                  <a:pt x="13237" y="13748"/>
                </a:lnTo>
                <a:lnTo>
                  <a:pt x="13237" y="13918"/>
                </a:lnTo>
                <a:lnTo>
                  <a:pt x="13237" y="14113"/>
                </a:lnTo>
                <a:lnTo>
                  <a:pt x="13286" y="14283"/>
                </a:lnTo>
                <a:lnTo>
                  <a:pt x="13310" y="14356"/>
                </a:lnTo>
                <a:lnTo>
                  <a:pt x="13383" y="14405"/>
                </a:lnTo>
                <a:lnTo>
                  <a:pt x="13407" y="14502"/>
                </a:lnTo>
                <a:lnTo>
                  <a:pt x="13480" y="14551"/>
                </a:lnTo>
                <a:lnTo>
                  <a:pt x="13724" y="14648"/>
                </a:lnTo>
                <a:lnTo>
                  <a:pt x="13991" y="14697"/>
                </a:lnTo>
                <a:lnTo>
                  <a:pt x="14259" y="14746"/>
                </a:lnTo>
                <a:lnTo>
                  <a:pt x="14527" y="14770"/>
                </a:lnTo>
                <a:lnTo>
                  <a:pt x="14673" y="14770"/>
                </a:lnTo>
                <a:lnTo>
                  <a:pt x="14697" y="14867"/>
                </a:lnTo>
                <a:lnTo>
                  <a:pt x="14721" y="14916"/>
                </a:lnTo>
                <a:lnTo>
                  <a:pt x="14819" y="15038"/>
                </a:lnTo>
                <a:lnTo>
                  <a:pt x="14916" y="15184"/>
                </a:lnTo>
                <a:lnTo>
                  <a:pt x="14746" y="15330"/>
                </a:lnTo>
                <a:lnTo>
                  <a:pt x="14624" y="15500"/>
                </a:lnTo>
                <a:lnTo>
                  <a:pt x="14575" y="15573"/>
                </a:lnTo>
                <a:lnTo>
                  <a:pt x="14381" y="15816"/>
                </a:lnTo>
                <a:lnTo>
                  <a:pt x="14332" y="15865"/>
                </a:lnTo>
                <a:lnTo>
                  <a:pt x="14235" y="15986"/>
                </a:lnTo>
                <a:lnTo>
                  <a:pt x="14210" y="16059"/>
                </a:lnTo>
                <a:lnTo>
                  <a:pt x="14186" y="16108"/>
                </a:lnTo>
                <a:lnTo>
                  <a:pt x="14210" y="16230"/>
                </a:lnTo>
                <a:lnTo>
                  <a:pt x="14210" y="16303"/>
                </a:lnTo>
                <a:lnTo>
                  <a:pt x="14235" y="16376"/>
                </a:lnTo>
                <a:lnTo>
                  <a:pt x="14283" y="16522"/>
                </a:lnTo>
                <a:lnTo>
                  <a:pt x="14381" y="16643"/>
                </a:lnTo>
                <a:lnTo>
                  <a:pt x="14478" y="16765"/>
                </a:lnTo>
                <a:lnTo>
                  <a:pt x="14527" y="16789"/>
                </a:lnTo>
                <a:lnTo>
                  <a:pt x="14794" y="17081"/>
                </a:lnTo>
                <a:lnTo>
                  <a:pt x="15111" y="17349"/>
                </a:lnTo>
                <a:lnTo>
                  <a:pt x="15183" y="17373"/>
                </a:lnTo>
                <a:lnTo>
                  <a:pt x="15232" y="17398"/>
                </a:lnTo>
                <a:lnTo>
                  <a:pt x="15305" y="17373"/>
                </a:lnTo>
                <a:lnTo>
                  <a:pt x="15354" y="17373"/>
                </a:lnTo>
                <a:lnTo>
                  <a:pt x="15475" y="17349"/>
                </a:lnTo>
                <a:lnTo>
                  <a:pt x="15621" y="17300"/>
                </a:lnTo>
                <a:lnTo>
                  <a:pt x="15840" y="17154"/>
                </a:lnTo>
                <a:lnTo>
                  <a:pt x="15865" y="17130"/>
                </a:lnTo>
                <a:lnTo>
                  <a:pt x="16132" y="16911"/>
                </a:lnTo>
                <a:lnTo>
                  <a:pt x="16376" y="16668"/>
                </a:lnTo>
                <a:lnTo>
                  <a:pt x="16546" y="16741"/>
                </a:lnTo>
                <a:lnTo>
                  <a:pt x="16570" y="16765"/>
                </a:lnTo>
                <a:lnTo>
                  <a:pt x="16619" y="16789"/>
                </a:lnTo>
                <a:lnTo>
                  <a:pt x="16765" y="16862"/>
                </a:lnTo>
                <a:lnTo>
                  <a:pt x="16935" y="16887"/>
                </a:lnTo>
                <a:lnTo>
                  <a:pt x="16935" y="16960"/>
                </a:lnTo>
                <a:lnTo>
                  <a:pt x="16960" y="17033"/>
                </a:lnTo>
                <a:lnTo>
                  <a:pt x="17008" y="17276"/>
                </a:lnTo>
                <a:lnTo>
                  <a:pt x="17033" y="17495"/>
                </a:lnTo>
                <a:lnTo>
                  <a:pt x="17033" y="17617"/>
                </a:lnTo>
                <a:lnTo>
                  <a:pt x="17033" y="17738"/>
                </a:lnTo>
                <a:lnTo>
                  <a:pt x="17033" y="17860"/>
                </a:lnTo>
                <a:lnTo>
                  <a:pt x="17081" y="17982"/>
                </a:lnTo>
                <a:lnTo>
                  <a:pt x="17179" y="18079"/>
                </a:lnTo>
                <a:lnTo>
                  <a:pt x="17203" y="18103"/>
                </a:lnTo>
                <a:lnTo>
                  <a:pt x="17276" y="18152"/>
                </a:lnTo>
                <a:lnTo>
                  <a:pt x="17398" y="18201"/>
                </a:lnTo>
                <a:lnTo>
                  <a:pt x="17592" y="18225"/>
                </a:lnTo>
                <a:lnTo>
                  <a:pt x="17714" y="18201"/>
                </a:lnTo>
                <a:lnTo>
                  <a:pt x="18152" y="18201"/>
                </a:lnTo>
                <a:lnTo>
                  <a:pt x="18541" y="18176"/>
                </a:lnTo>
                <a:lnTo>
                  <a:pt x="18614" y="18176"/>
                </a:lnTo>
                <a:lnTo>
                  <a:pt x="18687" y="18128"/>
                </a:lnTo>
                <a:lnTo>
                  <a:pt x="18736" y="18055"/>
                </a:lnTo>
                <a:lnTo>
                  <a:pt x="18760" y="17982"/>
                </a:lnTo>
                <a:lnTo>
                  <a:pt x="18833" y="17860"/>
                </a:lnTo>
                <a:lnTo>
                  <a:pt x="18882" y="17738"/>
                </a:lnTo>
                <a:lnTo>
                  <a:pt x="18931" y="17471"/>
                </a:lnTo>
                <a:lnTo>
                  <a:pt x="18931" y="17349"/>
                </a:lnTo>
                <a:lnTo>
                  <a:pt x="18931" y="17325"/>
                </a:lnTo>
                <a:lnTo>
                  <a:pt x="18979" y="17081"/>
                </a:lnTo>
                <a:lnTo>
                  <a:pt x="19004" y="16838"/>
                </a:lnTo>
                <a:lnTo>
                  <a:pt x="19125" y="16814"/>
                </a:lnTo>
                <a:lnTo>
                  <a:pt x="19223" y="16789"/>
                </a:lnTo>
                <a:lnTo>
                  <a:pt x="19369" y="16741"/>
                </a:lnTo>
                <a:lnTo>
                  <a:pt x="19466" y="16692"/>
                </a:lnTo>
                <a:lnTo>
                  <a:pt x="19661" y="16838"/>
                </a:lnTo>
                <a:lnTo>
                  <a:pt x="19758" y="16911"/>
                </a:lnTo>
                <a:lnTo>
                  <a:pt x="20074" y="17130"/>
                </a:lnTo>
                <a:lnTo>
                  <a:pt x="20391" y="17349"/>
                </a:lnTo>
                <a:lnTo>
                  <a:pt x="20464" y="17398"/>
                </a:lnTo>
                <a:lnTo>
                  <a:pt x="20512" y="17398"/>
                </a:lnTo>
                <a:lnTo>
                  <a:pt x="20585" y="17373"/>
                </a:lnTo>
                <a:lnTo>
                  <a:pt x="20658" y="17349"/>
                </a:lnTo>
                <a:lnTo>
                  <a:pt x="20707" y="17276"/>
                </a:lnTo>
                <a:lnTo>
                  <a:pt x="20756" y="17203"/>
                </a:lnTo>
                <a:lnTo>
                  <a:pt x="20999" y="16984"/>
                </a:lnTo>
                <a:lnTo>
                  <a:pt x="21145" y="16814"/>
                </a:lnTo>
                <a:lnTo>
                  <a:pt x="21413" y="16570"/>
                </a:lnTo>
                <a:lnTo>
                  <a:pt x="21632" y="16278"/>
                </a:lnTo>
                <a:lnTo>
                  <a:pt x="21680" y="16230"/>
                </a:lnTo>
                <a:lnTo>
                  <a:pt x="21680" y="16157"/>
                </a:lnTo>
                <a:lnTo>
                  <a:pt x="21680" y="16084"/>
                </a:lnTo>
                <a:lnTo>
                  <a:pt x="21656" y="15986"/>
                </a:lnTo>
                <a:lnTo>
                  <a:pt x="21486" y="15670"/>
                </a:lnTo>
                <a:lnTo>
                  <a:pt x="21267" y="15403"/>
                </a:lnTo>
                <a:lnTo>
                  <a:pt x="21145" y="15232"/>
                </a:lnTo>
                <a:lnTo>
                  <a:pt x="20975" y="15086"/>
                </a:lnTo>
                <a:lnTo>
                  <a:pt x="21096" y="14867"/>
                </a:lnTo>
                <a:lnTo>
                  <a:pt x="21169" y="14648"/>
                </a:lnTo>
                <a:lnTo>
                  <a:pt x="21291" y="14673"/>
                </a:lnTo>
                <a:lnTo>
                  <a:pt x="21510" y="14648"/>
                </a:lnTo>
                <a:lnTo>
                  <a:pt x="21753" y="14648"/>
                </a:lnTo>
                <a:lnTo>
                  <a:pt x="21997" y="14624"/>
                </a:lnTo>
                <a:lnTo>
                  <a:pt x="22264" y="14600"/>
                </a:lnTo>
                <a:lnTo>
                  <a:pt x="22362" y="14551"/>
                </a:lnTo>
                <a:lnTo>
                  <a:pt x="22410" y="14478"/>
                </a:lnTo>
                <a:lnTo>
                  <a:pt x="22459" y="14429"/>
                </a:lnTo>
                <a:lnTo>
                  <a:pt x="22508" y="14381"/>
                </a:lnTo>
                <a:lnTo>
                  <a:pt x="22532" y="14332"/>
                </a:lnTo>
                <a:lnTo>
                  <a:pt x="22532" y="14259"/>
                </a:lnTo>
                <a:lnTo>
                  <a:pt x="22532" y="13845"/>
                </a:lnTo>
                <a:lnTo>
                  <a:pt x="22532" y="13456"/>
                </a:lnTo>
                <a:lnTo>
                  <a:pt x="22508" y="13067"/>
                </a:lnTo>
                <a:lnTo>
                  <a:pt x="22508" y="13018"/>
                </a:lnTo>
                <a:lnTo>
                  <a:pt x="22459" y="12945"/>
                </a:lnTo>
                <a:lnTo>
                  <a:pt x="22410" y="12921"/>
                </a:lnTo>
                <a:lnTo>
                  <a:pt x="22362" y="12896"/>
                </a:lnTo>
                <a:lnTo>
                  <a:pt x="22313" y="12823"/>
                </a:lnTo>
                <a:lnTo>
                  <a:pt x="22264" y="12750"/>
                </a:lnTo>
                <a:lnTo>
                  <a:pt x="22118" y="12677"/>
                </a:lnTo>
                <a:lnTo>
                  <a:pt x="21948" y="12629"/>
                </a:lnTo>
                <a:lnTo>
                  <a:pt x="21802" y="12604"/>
                </a:lnTo>
                <a:lnTo>
                  <a:pt x="21778" y="12604"/>
                </a:lnTo>
                <a:lnTo>
                  <a:pt x="21510" y="12556"/>
                </a:lnTo>
                <a:lnTo>
                  <a:pt x="21218" y="12556"/>
                </a:lnTo>
                <a:lnTo>
                  <a:pt x="21169" y="12337"/>
                </a:lnTo>
                <a:lnTo>
                  <a:pt x="21169" y="12288"/>
                </a:lnTo>
                <a:lnTo>
                  <a:pt x="21121" y="12093"/>
                </a:lnTo>
                <a:lnTo>
                  <a:pt x="21048" y="11923"/>
                </a:lnTo>
                <a:lnTo>
                  <a:pt x="21121" y="11826"/>
                </a:lnTo>
                <a:lnTo>
                  <a:pt x="21145" y="11777"/>
                </a:lnTo>
                <a:lnTo>
                  <a:pt x="21242" y="11655"/>
                </a:lnTo>
                <a:lnTo>
                  <a:pt x="21413" y="11412"/>
                </a:lnTo>
                <a:lnTo>
                  <a:pt x="21607" y="11169"/>
                </a:lnTo>
                <a:lnTo>
                  <a:pt x="21656" y="11120"/>
                </a:lnTo>
                <a:lnTo>
                  <a:pt x="21680" y="11071"/>
                </a:lnTo>
                <a:lnTo>
                  <a:pt x="21680" y="10998"/>
                </a:lnTo>
                <a:lnTo>
                  <a:pt x="21680" y="10950"/>
                </a:lnTo>
                <a:lnTo>
                  <a:pt x="21656" y="10925"/>
                </a:lnTo>
                <a:lnTo>
                  <a:pt x="21680" y="10901"/>
                </a:lnTo>
                <a:lnTo>
                  <a:pt x="21656" y="10804"/>
                </a:lnTo>
                <a:lnTo>
                  <a:pt x="21632" y="10731"/>
                </a:lnTo>
                <a:lnTo>
                  <a:pt x="21510" y="10609"/>
                </a:lnTo>
                <a:lnTo>
                  <a:pt x="21486" y="10560"/>
                </a:lnTo>
                <a:lnTo>
                  <a:pt x="21315" y="10390"/>
                </a:lnTo>
                <a:lnTo>
                  <a:pt x="21145" y="10244"/>
                </a:lnTo>
                <a:lnTo>
                  <a:pt x="21145" y="10220"/>
                </a:lnTo>
                <a:lnTo>
                  <a:pt x="21023" y="10122"/>
                </a:lnTo>
                <a:lnTo>
                  <a:pt x="20877" y="10001"/>
                </a:lnTo>
                <a:lnTo>
                  <a:pt x="20731" y="9928"/>
                </a:lnTo>
                <a:lnTo>
                  <a:pt x="20634" y="9903"/>
                </a:lnTo>
                <a:lnTo>
                  <a:pt x="20561" y="9879"/>
                </a:lnTo>
                <a:lnTo>
                  <a:pt x="20488" y="9903"/>
                </a:lnTo>
                <a:lnTo>
                  <a:pt x="20464" y="9903"/>
                </a:lnTo>
                <a:lnTo>
                  <a:pt x="20391" y="9928"/>
                </a:lnTo>
                <a:lnTo>
                  <a:pt x="20220" y="10001"/>
                </a:lnTo>
                <a:lnTo>
                  <a:pt x="20074" y="10098"/>
                </a:lnTo>
                <a:lnTo>
                  <a:pt x="19807" y="10293"/>
                </a:lnTo>
                <a:lnTo>
                  <a:pt x="19709" y="10341"/>
                </a:lnTo>
                <a:lnTo>
                  <a:pt x="19515" y="10487"/>
                </a:lnTo>
                <a:lnTo>
                  <a:pt x="19296" y="10390"/>
                </a:lnTo>
                <a:lnTo>
                  <a:pt x="19052" y="10341"/>
                </a:lnTo>
                <a:lnTo>
                  <a:pt x="19004" y="10098"/>
                </a:lnTo>
                <a:lnTo>
                  <a:pt x="19028" y="10025"/>
                </a:lnTo>
                <a:lnTo>
                  <a:pt x="19004" y="9976"/>
                </a:lnTo>
                <a:lnTo>
                  <a:pt x="18979" y="9903"/>
                </a:lnTo>
                <a:lnTo>
                  <a:pt x="18955" y="9782"/>
                </a:lnTo>
                <a:lnTo>
                  <a:pt x="18931" y="9563"/>
                </a:lnTo>
                <a:lnTo>
                  <a:pt x="18882" y="9319"/>
                </a:lnTo>
                <a:lnTo>
                  <a:pt x="18906" y="9246"/>
                </a:lnTo>
                <a:lnTo>
                  <a:pt x="18906" y="9149"/>
                </a:lnTo>
                <a:lnTo>
                  <a:pt x="18882" y="9100"/>
                </a:lnTo>
                <a:lnTo>
                  <a:pt x="18833" y="9052"/>
                </a:lnTo>
                <a:lnTo>
                  <a:pt x="18785" y="9027"/>
                </a:lnTo>
                <a:lnTo>
                  <a:pt x="18712" y="9003"/>
                </a:lnTo>
                <a:lnTo>
                  <a:pt x="18444" y="8979"/>
                </a:lnTo>
                <a:lnTo>
                  <a:pt x="17957" y="8979"/>
                </a:lnTo>
                <a:lnTo>
                  <a:pt x="17836" y="8954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43053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1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135" name="Google Shape;135;p21"/>
          <p:cNvSpPr txBox="1">
            <a:spLocks noGrp="1"/>
          </p:cNvSpPr>
          <p:nvPr>
            <p:ph type="title" idx="4294967295"/>
          </p:nvPr>
        </p:nvSpPr>
        <p:spPr>
          <a:xfrm>
            <a:off x="2177699" y="743150"/>
            <a:ext cx="5647051" cy="69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100" dirty="0"/>
              <a:t>Custom AI Model Integration</a:t>
            </a:r>
          </a:p>
        </p:txBody>
      </p:sp>
      <p:sp>
        <p:nvSpPr>
          <p:cNvPr id="136" name="Google Shape;136;p21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140" name="Google Shape;140;p21"/>
          <p:cNvSpPr txBox="1">
            <a:spLocks noGrp="1"/>
          </p:cNvSpPr>
          <p:nvPr>
            <p:ph type="body" idx="4294967295"/>
          </p:nvPr>
        </p:nvSpPr>
        <p:spPr>
          <a:xfrm>
            <a:off x="1118721" y="1666326"/>
            <a:ext cx="7431966" cy="28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7350" algn="l" rtl="0">
              <a:spcBef>
                <a:spcPts val="600"/>
              </a:spcBef>
              <a:spcAft>
                <a:spcPts val="0"/>
              </a:spcAft>
              <a:buSzPts val="2500"/>
              <a:buChar char="◈"/>
            </a:pPr>
            <a:r>
              <a:rPr lang="en-US" sz="1800" dirty="0"/>
              <a:t>AI receives instructions detailing upcoming mechanics, including type, difficulty, and player status.</a:t>
            </a:r>
          </a:p>
          <a:p>
            <a:pPr marL="457200" lvl="0" indent="-387350" algn="l" rtl="0">
              <a:spcBef>
                <a:spcPts val="600"/>
              </a:spcBef>
              <a:spcAft>
                <a:spcPts val="0"/>
              </a:spcAft>
              <a:buSzPts val="2500"/>
              <a:buChar char="◈"/>
            </a:pPr>
            <a:endParaRPr lang="en-US" sz="1800" dirty="0"/>
          </a:p>
          <a:p>
            <a:pPr marL="457200" lvl="0" indent="-387350" algn="l" rtl="0">
              <a:spcBef>
                <a:spcPts val="600"/>
              </a:spcBef>
              <a:spcAft>
                <a:spcPts val="0"/>
              </a:spcAft>
              <a:buSzPts val="2500"/>
              <a:buChar char="◈"/>
            </a:pPr>
            <a:r>
              <a:rPr lang="en-US" sz="1800" dirty="0"/>
              <a:t>We predefine the gameplay loop, and the AI generates a story around it.</a:t>
            </a:r>
          </a:p>
          <a:p>
            <a:pPr marL="457200" lvl="0" indent="-387350" algn="l" rtl="0">
              <a:spcBef>
                <a:spcPts val="600"/>
              </a:spcBef>
              <a:spcAft>
                <a:spcPts val="0"/>
              </a:spcAft>
              <a:buSzPts val="2500"/>
              <a:buChar char="◈"/>
            </a:pPr>
            <a:endParaRPr lang="en-US" sz="1800" dirty="0"/>
          </a:p>
          <a:p>
            <a:pPr marL="457200" lvl="0" indent="-387350" algn="l" rtl="0">
              <a:spcBef>
                <a:spcPts val="600"/>
              </a:spcBef>
              <a:spcAft>
                <a:spcPts val="0"/>
              </a:spcAft>
              <a:buSzPts val="2500"/>
              <a:buChar char="◈"/>
            </a:pPr>
            <a:r>
              <a:rPr lang="en-US" sz="1800" dirty="0"/>
              <a:t>The game scripts integrates AI-generated content into gameplay, ensuring that the player actions drive the narrative and mechanics in a cohesive experience.</a:t>
            </a:r>
            <a:endParaRPr lang="en-GB" sz="1800" dirty="0"/>
          </a:p>
        </p:txBody>
      </p:sp>
      <p:sp>
        <p:nvSpPr>
          <p:cNvPr id="7" name="Google Shape;159;p23">
            <a:extLst>
              <a:ext uri="{FF2B5EF4-FFF2-40B4-BE49-F238E27FC236}">
                <a16:creationId xmlns:a16="http://schemas.microsoft.com/office/drawing/2014/main" id="{7BE6E41B-8A02-4561-A94B-E8267BCABDF1}"/>
              </a:ext>
            </a:extLst>
          </p:cNvPr>
          <p:cNvSpPr/>
          <p:nvPr/>
        </p:nvSpPr>
        <p:spPr>
          <a:xfrm>
            <a:off x="1410992" y="743161"/>
            <a:ext cx="712180" cy="595033"/>
          </a:xfrm>
          <a:custGeom>
            <a:avLst/>
            <a:gdLst/>
            <a:ahLst/>
            <a:cxnLst/>
            <a:rect l="l" t="t" r="r" b="b"/>
            <a:pathLst>
              <a:path w="22532" h="18226" extrusionOk="0">
                <a:moveTo>
                  <a:pt x="7640" y="5499"/>
                </a:moveTo>
                <a:lnTo>
                  <a:pt x="7859" y="5524"/>
                </a:lnTo>
                <a:lnTo>
                  <a:pt x="8078" y="5572"/>
                </a:lnTo>
                <a:lnTo>
                  <a:pt x="8297" y="5645"/>
                </a:lnTo>
                <a:lnTo>
                  <a:pt x="8492" y="5743"/>
                </a:lnTo>
                <a:lnTo>
                  <a:pt x="8662" y="5840"/>
                </a:lnTo>
                <a:lnTo>
                  <a:pt x="8833" y="5986"/>
                </a:lnTo>
                <a:lnTo>
                  <a:pt x="9003" y="6132"/>
                </a:lnTo>
                <a:lnTo>
                  <a:pt x="9125" y="6302"/>
                </a:lnTo>
                <a:lnTo>
                  <a:pt x="9246" y="6473"/>
                </a:lnTo>
                <a:lnTo>
                  <a:pt x="9344" y="6667"/>
                </a:lnTo>
                <a:lnTo>
                  <a:pt x="9417" y="6862"/>
                </a:lnTo>
                <a:lnTo>
                  <a:pt x="9465" y="7081"/>
                </a:lnTo>
                <a:lnTo>
                  <a:pt x="9490" y="7300"/>
                </a:lnTo>
                <a:lnTo>
                  <a:pt x="9514" y="7543"/>
                </a:lnTo>
                <a:lnTo>
                  <a:pt x="9490" y="7762"/>
                </a:lnTo>
                <a:lnTo>
                  <a:pt x="9441" y="7932"/>
                </a:lnTo>
                <a:lnTo>
                  <a:pt x="9392" y="8103"/>
                </a:lnTo>
                <a:lnTo>
                  <a:pt x="9319" y="8249"/>
                </a:lnTo>
                <a:lnTo>
                  <a:pt x="9246" y="8419"/>
                </a:lnTo>
                <a:lnTo>
                  <a:pt x="9149" y="8541"/>
                </a:lnTo>
                <a:lnTo>
                  <a:pt x="9027" y="8687"/>
                </a:lnTo>
                <a:lnTo>
                  <a:pt x="8784" y="8906"/>
                </a:lnTo>
                <a:lnTo>
                  <a:pt x="8516" y="9100"/>
                </a:lnTo>
                <a:lnTo>
                  <a:pt x="8200" y="9246"/>
                </a:lnTo>
                <a:lnTo>
                  <a:pt x="7884" y="9368"/>
                </a:lnTo>
                <a:lnTo>
                  <a:pt x="7543" y="9417"/>
                </a:lnTo>
                <a:lnTo>
                  <a:pt x="7348" y="9441"/>
                </a:lnTo>
                <a:lnTo>
                  <a:pt x="7178" y="9441"/>
                </a:lnTo>
                <a:lnTo>
                  <a:pt x="6984" y="9417"/>
                </a:lnTo>
                <a:lnTo>
                  <a:pt x="6789" y="9368"/>
                </a:lnTo>
                <a:lnTo>
                  <a:pt x="6619" y="9295"/>
                </a:lnTo>
                <a:lnTo>
                  <a:pt x="6448" y="9222"/>
                </a:lnTo>
                <a:lnTo>
                  <a:pt x="6278" y="9149"/>
                </a:lnTo>
                <a:lnTo>
                  <a:pt x="6132" y="9027"/>
                </a:lnTo>
                <a:lnTo>
                  <a:pt x="5986" y="8930"/>
                </a:lnTo>
                <a:lnTo>
                  <a:pt x="5840" y="8784"/>
                </a:lnTo>
                <a:lnTo>
                  <a:pt x="5718" y="8638"/>
                </a:lnTo>
                <a:lnTo>
                  <a:pt x="5621" y="8492"/>
                </a:lnTo>
                <a:lnTo>
                  <a:pt x="5524" y="8322"/>
                </a:lnTo>
                <a:lnTo>
                  <a:pt x="5451" y="8151"/>
                </a:lnTo>
                <a:lnTo>
                  <a:pt x="5402" y="7981"/>
                </a:lnTo>
                <a:lnTo>
                  <a:pt x="5378" y="7786"/>
                </a:lnTo>
                <a:lnTo>
                  <a:pt x="5378" y="7543"/>
                </a:lnTo>
                <a:lnTo>
                  <a:pt x="5402" y="7324"/>
                </a:lnTo>
                <a:lnTo>
                  <a:pt x="5451" y="7130"/>
                </a:lnTo>
                <a:lnTo>
                  <a:pt x="5524" y="6911"/>
                </a:lnTo>
                <a:lnTo>
                  <a:pt x="5621" y="6716"/>
                </a:lnTo>
                <a:lnTo>
                  <a:pt x="5743" y="6521"/>
                </a:lnTo>
                <a:lnTo>
                  <a:pt x="5889" y="6351"/>
                </a:lnTo>
                <a:lnTo>
                  <a:pt x="6035" y="6181"/>
                </a:lnTo>
                <a:lnTo>
                  <a:pt x="6181" y="6035"/>
                </a:lnTo>
                <a:lnTo>
                  <a:pt x="6351" y="5937"/>
                </a:lnTo>
                <a:lnTo>
                  <a:pt x="6521" y="5840"/>
                </a:lnTo>
                <a:lnTo>
                  <a:pt x="6692" y="5743"/>
                </a:lnTo>
                <a:lnTo>
                  <a:pt x="7032" y="5621"/>
                </a:lnTo>
                <a:lnTo>
                  <a:pt x="7421" y="5499"/>
                </a:lnTo>
                <a:close/>
                <a:moveTo>
                  <a:pt x="7665" y="4988"/>
                </a:moveTo>
                <a:lnTo>
                  <a:pt x="7373" y="5013"/>
                </a:lnTo>
                <a:lnTo>
                  <a:pt x="7300" y="5013"/>
                </a:lnTo>
                <a:lnTo>
                  <a:pt x="7251" y="5037"/>
                </a:lnTo>
                <a:lnTo>
                  <a:pt x="7178" y="5110"/>
                </a:lnTo>
                <a:lnTo>
                  <a:pt x="6984" y="5159"/>
                </a:lnTo>
                <a:lnTo>
                  <a:pt x="6789" y="5207"/>
                </a:lnTo>
                <a:lnTo>
                  <a:pt x="6619" y="5280"/>
                </a:lnTo>
                <a:lnTo>
                  <a:pt x="6424" y="5353"/>
                </a:lnTo>
                <a:lnTo>
                  <a:pt x="6083" y="5548"/>
                </a:lnTo>
                <a:lnTo>
                  <a:pt x="5791" y="5791"/>
                </a:lnTo>
                <a:lnTo>
                  <a:pt x="5597" y="5962"/>
                </a:lnTo>
                <a:lnTo>
                  <a:pt x="5426" y="6156"/>
                </a:lnTo>
                <a:lnTo>
                  <a:pt x="5280" y="6400"/>
                </a:lnTo>
                <a:lnTo>
                  <a:pt x="5134" y="6619"/>
                </a:lnTo>
                <a:lnTo>
                  <a:pt x="5037" y="6862"/>
                </a:lnTo>
                <a:lnTo>
                  <a:pt x="4964" y="7130"/>
                </a:lnTo>
                <a:lnTo>
                  <a:pt x="4915" y="7397"/>
                </a:lnTo>
                <a:lnTo>
                  <a:pt x="4891" y="7665"/>
                </a:lnTo>
                <a:lnTo>
                  <a:pt x="4915" y="7908"/>
                </a:lnTo>
                <a:lnTo>
                  <a:pt x="4940" y="8151"/>
                </a:lnTo>
                <a:lnTo>
                  <a:pt x="5013" y="8395"/>
                </a:lnTo>
                <a:lnTo>
                  <a:pt x="5110" y="8614"/>
                </a:lnTo>
                <a:lnTo>
                  <a:pt x="5232" y="8808"/>
                </a:lnTo>
                <a:lnTo>
                  <a:pt x="5378" y="9003"/>
                </a:lnTo>
                <a:lnTo>
                  <a:pt x="5548" y="9173"/>
                </a:lnTo>
                <a:lnTo>
                  <a:pt x="5743" y="9344"/>
                </a:lnTo>
                <a:lnTo>
                  <a:pt x="5937" y="9490"/>
                </a:lnTo>
                <a:lnTo>
                  <a:pt x="6132" y="9611"/>
                </a:lnTo>
                <a:lnTo>
                  <a:pt x="6351" y="9709"/>
                </a:lnTo>
                <a:lnTo>
                  <a:pt x="6594" y="9806"/>
                </a:lnTo>
                <a:lnTo>
                  <a:pt x="6838" y="9855"/>
                </a:lnTo>
                <a:lnTo>
                  <a:pt x="7057" y="9903"/>
                </a:lnTo>
                <a:lnTo>
                  <a:pt x="7300" y="9928"/>
                </a:lnTo>
                <a:lnTo>
                  <a:pt x="7543" y="9903"/>
                </a:lnTo>
                <a:lnTo>
                  <a:pt x="7762" y="9879"/>
                </a:lnTo>
                <a:lnTo>
                  <a:pt x="7981" y="9855"/>
                </a:lnTo>
                <a:lnTo>
                  <a:pt x="8176" y="9782"/>
                </a:lnTo>
                <a:lnTo>
                  <a:pt x="8395" y="9709"/>
                </a:lnTo>
                <a:lnTo>
                  <a:pt x="8589" y="9636"/>
                </a:lnTo>
                <a:lnTo>
                  <a:pt x="8784" y="9514"/>
                </a:lnTo>
                <a:lnTo>
                  <a:pt x="8954" y="9392"/>
                </a:lnTo>
                <a:lnTo>
                  <a:pt x="9125" y="9271"/>
                </a:lnTo>
                <a:lnTo>
                  <a:pt x="9295" y="9125"/>
                </a:lnTo>
                <a:lnTo>
                  <a:pt x="9441" y="8979"/>
                </a:lnTo>
                <a:lnTo>
                  <a:pt x="9563" y="8808"/>
                </a:lnTo>
                <a:lnTo>
                  <a:pt x="9684" y="8614"/>
                </a:lnTo>
                <a:lnTo>
                  <a:pt x="9782" y="8419"/>
                </a:lnTo>
                <a:lnTo>
                  <a:pt x="9855" y="8224"/>
                </a:lnTo>
                <a:lnTo>
                  <a:pt x="9928" y="8030"/>
                </a:lnTo>
                <a:lnTo>
                  <a:pt x="9976" y="7811"/>
                </a:lnTo>
                <a:lnTo>
                  <a:pt x="10001" y="7519"/>
                </a:lnTo>
                <a:lnTo>
                  <a:pt x="10001" y="7227"/>
                </a:lnTo>
                <a:lnTo>
                  <a:pt x="9952" y="6959"/>
                </a:lnTo>
                <a:lnTo>
                  <a:pt x="9903" y="6692"/>
                </a:lnTo>
                <a:lnTo>
                  <a:pt x="9806" y="6448"/>
                </a:lnTo>
                <a:lnTo>
                  <a:pt x="9660" y="6205"/>
                </a:lnTo>
                <a:lnTo>
                  <a:pt x="9514" y="5986"/>
                </a:lnTo>
                <a:lnTo>
                  <a:pt x="9344" y="5767"/>
                </a:lnTo>
                <a:lnTo>
                  <a:pt x="9149" y="5597"/>
                </a:lnTo>
                <a:lnTo>
                  <a:pt x="8930" y="5426"/>
                </a:lnTo>
                <a:lnTo>
                  <a:pt x="8711" y="5280"/>
                </a:lnTo>
                <a:lnTo>
                  <a:pt x="8468" y="5159"/>
                </a:lnTo>
                <a:lnTo>
                  <a:pt x="8200" y="5086"/>
                </a:lnTo>
                <a:lnTo>
                  <a:pt x="7932" y="5013"/>
                </a:lnTo>
                <a:lnTo>
                  <a:pt x="7665" y="4988"/>
                </a:lnTo>
                <a:close/>
                <a:moveTo>
                  <a:pt x="6570" y="414"/>
                </a:moveTo>
                <a:lnTo>
                  <a:pt x="6789" y="438"/>
                </a:lnTo>
                <a:lnTo>
                  <a:pt x="7032" y="438"/>
                </a:lnTo>
                <a:lnTo>
                  <a:pt x="7494" y="462"/>
                </a:lnTo>
                <a:lnTo>
                  <a:pt x="8103" y="487"/>
                </a:lnTo>
                <a:lnTo>
                  <a:pt x="8395" y="511"/>
                </a:lnTo>
                <a:lnTo>
                  <a:pt x="8687" y="511"/>
                </a:lnTo>
                <a:lnTo>
                  <a:pt x="8687" y="681"/>
                </a:lnTo>
                <a:lnTo>
                  <a:pt x="8687" y="852"/>
                </a:lnTo>
                <a:lnTo>
                  <a:pt x="8419" y="754"/>
                </a:lnTo>
                <a:lnTo>
                  <a:pt x="8273" y="730"/>
                </a:lnTo>
                <a:lnTo>
                  <a:pt x="8127" y="706"/>
                </a:lnTo>
                <a:lnTo>
                  <a:pt x="8005" y="706"/>
                </a:lnTo>
                <a:lnTo>
                  <a:pt x="7859" y="730"/>
                </a:lnTo>
                <a:lnTo>
                  <a:pt x="7738" y="779"/>
                </a:lnTo>
                <a:lnTo>
                  <a:pt x="7640" y="876"/>
                </a:lnTo>
                <a:lnTo>
                  <a:pt x="7616" y="925"/>
                </a:lnTo>
                <a:lnTo>
                  <a:pt x="7616" y="949"/>
                </a:lnTo>
                <a:lnTo>
                  <a:pt x="7640" y="998"/>
                </a:lnTo>
                <a:lnTo>
                  <a:pt x="7957" y="998"/>
                </a:lnTo>
                <a:lnTo>
                  <a:pt x="8224" y="1022"/>
                </a:lnTo>
                <a:lnTo>
                  <a:pt x="8468" y="1095"/>
                </a:lnTo>
                <a:lnTo>
                  <a:pt x="8735" y="1192"/>
                </a:lnTo>
                <a:lnTo>
                  <a:pt x="8760" y="1338"/>
                </a:lnTo>
                <a:lnTo>
                  <a:pt x="8565" y="1338"/>
                </a:lnTo>
                <a:lnTo>
                  <a:pt x="7932" y="1290"/>
                </a:lnTo>
                <a:lnTo>
                  <a:pt x="7713" y="1265"/>
                </a:lnTo>
                <a:lnTo>
                  <a:pt x="7616" y="1265"/>
                </a:lnTo>
                <a:lnTo>
                  <a:pt x="7494" y="1314"/>
                </a:lnTo>
                <a:lnTo>
                  <a:pt x="7470" y="1363"/>
                </a:lnTo>
                <a:lnTo>
                  <a:pt x="7470" y="1411"/>
                </a:lnTo>
                <a:lnTo>
                  <a:pt x="7519" y="1509"/>
                </a:lnTo>
                <a:lnTo>
                  <a:pt x="7592" y="1582"/>
                </a:lnTo>
                <a:lnTo>
                  <a:pt x="7689" y="1630"/>
                </a:lnTo>
                <a:lnTo>
                  <a:pt x="7786" y="1655"/>
                </a:lnTo>
                <a:lnTo>
                  <a:pt x="8030" y="1679"/>
                </a:lnTo>
                <a:lnTo>
                  <a:pt x="8224" y="1703"/>
                </a:lnTo>
                <a:lnTo>
                  <a:pt x="8516" y="1752"/>
                </a:lnTo>
                <a:lnTo>
                  <a:pt x="8833" y="1776"/>
                </a:lnTo>
                <a:lnTo>
                  <a:pt x="8881" y="2117"/>
                </a:lnTo>
                <a:lnTo>
                  <a:pt x="8857" y="2117"/>
                </a:lnTo>
                <a:lnTo>
                  <a:pt x="8711" y="2068"/>
                </a:lnTo>
                <a:lnTo>
                  <a:pt x="8565" y="2020"/>
                </a:lnTo>
                <a:lnTo>
                  <a:pt x="8249" y="1995"/>
                </a:lnTo>
                <a:lnTo>
                  <a:pt x="8005" y="1947"/>
                </a:lnTo>
                <a:lnTo>
                  <a:pt x="7713" y="1947"/>
                </a:lnTo>
                <a:lnTo>
                  <a:pt x="7713" y="1995"/>
                </a:lnTo>
                <a:lnTo>
                  <a:pt x="7689" y="2044"/>
                </a:lnTo>
                <a:lnTo>
                  <a:pt x="7762" y="2166"/>
                </a:lnTo>
                <a:lnTo>
                  <a:pt x="7835" y="2239"/>
                </a:lnTo>
                <a:lnTo>
                  <a:pt x="7957" y="2287"/>
                </a:lnTo>
                <a:lnTo>
                  <a:pt x="8078" y="2336"/>
                </a:lnTo>
                <a:lnTo>
                  <a:pt x="8419" y="2409"/>
                </a:lnTo>
                <a:lnTo>
                  <a:pt x="8760" y="2458"/>
                </a:lnTo>
                <a:lnTo>
                  <a:pt x="8833" y="2458"/>
                </a:lnTo>
                <a:lnTo>
                  <a:pt x="8881" y="2433"/>
                </a:lnTo>
                <a:lnTo>
                  <a:pt x="8930" y="2409"/>
                </a:lnTo>
                <a:lnTo>
                  <a:pt x="8954" y="2385"/>
                </a:lnTo>
                <a:lnTo>
                  <a:pt x="9027" y="2506"/>
                </a:lnTo>
                <a:lnTo>
                  <a:pt x="9076" y="2579"/>
                </a:lnTo>
                <a:lnTo>
                  <a:pt x="9125" y="2604"/>
                </a:lnTo>
                <a:lnTo>
                  <a:pt x="9198" y="2628"/>
                </a:lnTo>
                <a:lnTo>
                  <a:pt x="9246" y="2628"/>
                </a:lnTo>
                <a:lnTo>
                  <a:pt x="9490" y="2701"/>
                </a:lnTo>
                <a:lnTo>
                  <a:pt x="9733" y="2798"/>
                </a:lnTo>
                <a:lnTo>
                  <a:pt x="9952" y="2920"/>
                </a:lnTo>
                <a:lnTo>
                  <a:pt x="10171" y="3066"/>
                </a:lnTo>
                <a:lnTo>
                  <a:pt x="10220" y="3090"/>
                </a:lnTo>
                <a:lnTo>
                  <a:pt x="10268" y="3115"/>
                </a:lnTo>
                <a:lnTo>
                  <a:pt x="10390" y="3115"/>
                </a:lnTo>
                <a:lnTo>
                  <a:pt x="10463" y="3042"/>
                </a:lnTo>
                <a:lnTo>
                  <a:pt x="10512" y="2969"/>
                </a:lnTo>
                <a:lnTo>
                  <a:pt x="10633" y="2896"/>
                </a:lnTo>
                <a:lnTo>
                  <a:pt x="10755" y="2823"/>
                </a:lnTo>
                <a:lnTo>
                  <a:pt x="10950" y="2652"/>
                </a:lnTo>
                <a:lnTo>
                  <a:pt x="11412" y="2312"/>
                </a:lnTo>
                <a:lnTo>
                  <a:pt x="11655" y="2166"/>
                </a:lnTo>
                <a:lnTo>
                  <a:pt x="11899" y="2044"/>
                </a:lnTo>
                <a:lnTo>
                  <a:pt x="11972" y="1995"/>
                </a:lnTo>
                <a:lnTo>
                  <a:pt x="11996" y="1947"/>
                </a:lnTo>
                <a:lnTo>
                  <a:pt x="12093" y="2020"/>
                </a:lnTo>
                <a:lnTo>
                  <a:pt x="12385" y="2239"/>
                </a:lnTo>
                <a:lnTo>
                  <a:pt x="12653" y="2458"/>
                </a:lnTo>
                <a:lnTo>
                  <a:pt x="12872" y="2701"/>
                </a:lnTo>
                <a:lnTo>
                  <a:pt x="13091" y="2944"/>
                </a:lnTo>
                <a:lnTo>
                  <a:pt x="13188" y="3066"/>
                </a:lnTo>
                <a:lnTo>
                  <a:pt x="13286" y="3188"/>
                </a:lnTo>
                <a:lnTo>
                  <a:pt x="13115" y="3382"/>
                </a:lnTo>
                <a:lnTo>
                  <a:pt x="12896" y="3188"/>
                </a:lnTo>
                <a:lnTo>
                  <a:pt x="12677" y="2993"/>
                </a:lnTo>
                <a:lnTo>
                  <a:pt x="12580" y="2920"/>
                </a:lnTo>
                <a:lnTo>
                  <a:pt x="12458" y="2871"/>
                </a:lnTo>
                <a:lnTo>
                  <a:pt x="12337" y="2823"/>
                </a:lnTo>
                <a:lnTo>
                  <a:pt x="12215" y="2798"/>
                </a:lnTo>
                <a:lnTo>
                  <a:pt x="12166" y="2823"/>
                </a:lnTo>
                <a:lnTo>
                  <a:pt x="12142" y="2847"/>
                </a:lnTo>
                <a:lnTo>
                  <a:pt x="12118" y="2896"/>
                </a:lnTo>
                <a:lnTo>
                  <a:pt x="12142" y="2944"/>
                </a:lnTo>
                <a:lnTo>
                  <a:pt x="12215" y="3042"/>
                </a:lnTo>
                <a:lnTo>
                  <a:pt x="12288" y="3115"/>
                </a:lnTo>
                <a:lnTo>
                  <a:pt x="12458" y="3261"/>
                </a:lnTo>
                <a:lnTo>
                  <a:pt x="12677" y="3480"/>
                </a:lnTo>
                <a:lnTo>
                  <a:pt x="12896" y="3650"/>
                </a:lnTo>
                <a:lnTo>
                  <a:pt x="12921" y="3650"/>
                </a:lnTo>
                <a:lnTo>
                  <a:pt x="12750" y="3869"/>
                </a:lnTo>
                <a:lnTo>
                  <a:pt x="12653" y="3747"/>
                </a:lnTo>
                <a:lnTo>
                  <a:pt x="12531" y="3626"/>
                </a:lnTo>
                <a:lnTo>
                  <a:pt x="12458" y="3528"/>
                </a:lnTo>
                <a:lnTo>
                  <a:pt x="12361" y="3431"/>
                </a:lnTo>
                <a:lnTo>
                  <a:pt x="12264" y="3334"/>
                </a:lnTo>
                <a:lnTo>
                  <a:pt x="12142" y="3285"/>
                </a:lnTo>
                <a:lnTo>
                  <a:pt x="12118" y="3285"/>
                </a:lnTo>
                <a:lnTo>
                  <a:pt x="12069" y="3309"/>
                </a:lnTo>
                <a:lnTo>
                  <a:pt x="12069" y="3334"/>
                </a:lnTo>
                <a:lnTo>
                  <a:pt x="12069" y="3382"/>
                </a:lnTo>
                <a:lnTo>
                  <a:pt x="12093" y="3504"/>
                </a:lnTo>
                <a:lnTo>
                  <a:pt x="12142" y="3626"/>
                </a:lnTo>
                <a:lnTo>
                  <a:pt x="12288" y="3869"/>
                </a:lnTo>
                <a:lnTo>
                  <a:pt x="12385" y="4039"/>
                </a:lnTo>
                <a:lnTo>
                  <a:pt x="12531" y="4210"/>
                </a:lnTo>
                <a:lnTo>
                  <a:pt x="12434" y="4331"/>
                </a:lnTo>
                <a:lnTo>
                  <a:pt x="12312" y="4526"/>
                </a:lnTo>
                <a:lnTo>
                  <a:pt x="12215" y="4356"/>
                </a:lnTo>
                <a:lnTo>
                  <a:pt x="12069" y="4185"/>
                </a:lnTo>
                <a:lnTo>
                  <a:pt x="11947" y="4015"/>
                </a:lnTo>
                <a:lnTo>
                  <a:pt x="11850" y="3845"/>
                </a:lnTo>
                <a:lnTo>
                  <a:pt x="11801" y="3796"/>
                </a:lnTo>
                <a:lnTo>
                  <a:pt x="11753" y="3772"/>
                </a:lnTo>
                <a:lnTo>
                  <a:pt x="11680" y="3772"/>
                </a:lnTo>
                <a:lnTo>
                  <a:pt x="11631" y="3845"/>
                </a:lnTo>
                <a:lnTo>
                  <a:pt x="11631" y="3966"/>
                </a:lnTo>
                <a:lnTo>
                  <a:pt x="11655" y="4064"/>
                </a:lnTo>
                <a:lnTo>
                  <a:pt x="11704" y="4185"/>
                </a:lnTo>
                <a:lnTo>
                  <a:pt x="11753" y="4283"/>
                </a:lnTo>
                <a:lnTo>
                  <a:pt x="12118" y="4842"/>
                </a:lnTo>
                <a:lnTo>
                  <a:pt x="12166" y="4891"/>
                </a:lnTo>
                <a:lnTo>
                  <a:pt x="12239" y="4915"/>
                </a:lnTo>
                <a:lnTo>
                  <a:pt x="12264" y="4940"/>
                </a:lnTo>
                <a:lnTo>
                  <a:pt x="12288" y="4964"/>
                </a:lnTo>
                <a:lnTo>
                  <a:pt x="12410" y="5232"/>
                </a:lnTo>
                <a:lnTo>
                  <a:pt x="12458" y="5524"/>
                </a:lnTo>
                <a:lnTo>
                  <a:pt x="12483" y="5694"/>
                </a:lnTo>
                <a:lnTo>
                  <a:pt x="12507" y="5864"/>
                </a:lnTo>
                <a:lnTo>
                  <a:pt x="12507" y="6035"/>
                </a:lnTo>
                <a:lnTo>
                  <a:pt x="12531" y="6205"/>
                </a:lnTo>
                <a:lnTo>
                  <a:pt x="12580" y="6278"/>
                </a:lnTo>
                <a:lnTo>
                  <a:pt x="12629" y="6302"/>
                </a:lnTo>
                <a:lnTo>
                  <a:pt x="12702" y="6327"/>
                </a:lnTo>
                <a:lnTo>
                  <a:pt x="12775" y="6327"/>
                </a:lnTo>
                <a:lnTo>
                  <a:pt x="12994" y="6400"/>
                </a:lnTo>
                <a:lnTo>
                  <a:pt x="13213" y="6424"/>
                </a:lnTo>
                <a:lnTo>
                  <a:pt x="13651" y="6473"/>
                </a:lnTo>
                <a:lnTo>
                  <a:pt x="13967" y="6521"/>
                </a:lnTo>
                <a:lnTo>
                  <a:pt x="14283" y="6570"/>
                </a:lnTo>
                <a:lnTo>
                  <a:pt x="14502" y="6643"/>
                </a:lnTo>
                <a:lnTo>
                  <a:pt x="14600" y="6692"/>
                </a:lnTo>
                <a:lnTo>
                  <a:pt x="14697" y="6692"/>
                </a:lnTo>
                <a:lnTo>
                  <a:pt x="14673" y="6959"/>
                </a:lnTo>
                <a:lnTo>
                  <a:pt x="14648" y="7227"/>
                </a:lnTo>
                <a:lnTo>
                  <a:pt x="14673" y="7738"/>
                </a:lnTo>
                <a:lnTo>
                  <a:pt x="14648" y="8176"/>
                </a:lnTo>
                <a:lnTo>
                  <a:pt x="14648" y="8395"/>
                </a:lnTo>
                <a:lnTo>
                  <a:pt x="14673" y="8614"/>
                </a:lnTo>
                <a:lnTo>
                  <a:pt x="14454" y="8638"/>
                </a:lnTo>
                <a:lnTo>
                  <a:pt x="14454" y="8638"/>
                </a:lnTo>
                <a:lnTo>
                  <a:pt x="14478" y="8541"/>
                </a:lnTo>
                <a:lnTo>
                  <a:pt x="14478" y="8443"/>
                </a:lnTo>
                <a:lnTo>
                  <a:pt x="14454" y="8249"/>
                </a:lnTo>
                <a:lnTo>
                  <a:pt x="14405" y="7981"/>
                </a:lnTo>
                <a:lnTo>
                  <a:pt x="14381" y="7884"/>
                </a:lnTo>
                <a:lnTo>
                  <a:pt x="14332" y="7762"/>
                </a:lnTo>
                <a:lnTo>
                  <a:pt x="14308" y="7738"/>
                </a:lnTo>
                <a:lnTo>
                  <a:pt x="14283" y="7713"/>
                </a:lnTo>
                <a:lnTo>
                  <a:pt x="14235" y="7738"/>
                </a:lnTo>
                <a:lnTo>
                  <a:pt x="14210" y="7762"/>
                </a:lnTo>
                <a:lnTo>
                  <a:pt x="14162" y="7884"/>
                </a:lnTo>
                <a:lnTo>
                  <a:pt x="14137" y="7981"/>
                </a:lnTo>
                <a:lnTo>
                  <a:pt x="14113" y="8249"/>
                </a:lnTo>
                <a:lnTo>
                  <a:pt x="14113" y="8468"/>
                </a:lnTo>
                <a:lnTo>
                  <a:pt x="14137" y="8565"/>
                </a:lnTo>
                <a:lnTo>
                  <a:pt x="14186" y="8662"/>
                </a:lnTo>
                <a:lnTo>
                  <a:pt x="13797" y="8687"/>
                </a:lnTo>
                <a:lnTo>
                  <a:pt x="13699" y="8687"/>
                </a:lnTo>
                <a:lnTo>
                  <a:pt x="13748" y="8589"/>
                </a:lnTo>
                <a:lnTo>
                  <a:pt x="13797" y="8346"/>
                </a:lnTo>
                <a:lnTo>
                  <a:pt x="13845" y="8103"/>
                </a:lnTo>
                <a:lnTo>
                  <a:pt x="13870" y="7835"/>
                </a:lnTo>
                <a:lnTo>
                  <a:pt x="13845" y="7762"/>
                </a:lnTo>
                <a:lnTo>
                  <a:pt x="13772" y="7713"/>
                </a:lnTo>
                <a:lnTo>
                  <a:pt x="13699" y="7713"/>
                </a:lnTo>
                <a:lnTo>
                  <a:pt x="13651" y="7762"/>
                </a:lnTo>
                <a:lnTo>
                  <a:pt x="13626" y="7811"/>
                </a:lnTo>
                <a:lnTo>
                  <a:pt x="13480" y="8273"/>
                </a:lnTo>
                <a:lnTo>
                  <a:pt x="13407" y="8492"/>
                </a:lnTo>
                <a:lnTo>
                  <a:pt x="13407" y="8614"/>
                </a:lnTo>
                <a:lnTo>
                  <a:pt x="13407" y="8662"/>
                </a:lnTo>
                <a:lnTo>
                  <a:pt x="13432" y="8711"/>
                </a:lnTo>
                <a:lnTo>
                  <a:pt x="13237" y="8711"/>
                </a:lnTo>
                <a:lnTo>
                  <a:pt x="13042" y="8735"/>
                </a:lnTo>
                <a:lnTo>
                  <a:pt x="13091" y="8443"/>
                </a:lnTo>
                <a:lnTo>
                  <a:pt x="13115" y="8176"/>
                </a:lnTo>
                <a:lnTo>
                  <a:pt x="13091" y="8030"/>
                </a:lnTo>
                <a:lnTo>
                  <a:pt x="13067" y="7908"/>
                </a:lnTo>
                <a:lnTo>
                  <a:pt x="13042" y="7859"/>
                </a:lnTo>
                <a:lnTo>
                  <a:pt x="13018" y="7835"/>
                </a:lnTo>
                <a:lnTo>
                  <a:pt x="12969" y="7835"/>
                </a:lnTo>
                <a:lnTo>
                  <a:pt x="12921" y="7859"/>
                </a:lnTo>
                <a:lnTo>
                  <a:pt x="12848" y="7957"/>
                </a:lnTo>
                <a:lnTo>
                  <a:pt x="12823" y="8054"/>
                </a:lnTo>
                <a:lnTo>
                  <a:pt x="12750" y="8273"/>
                </a:lnTo>
                <a:lnTo>
                  <a:pt x="12604" y="8906"/>
                </a:lnTo>
                <a:lnTo>
                  <a:pt x="12604" y="8954"/>
                </a:lnTo>
                <a:lnTo>
                  <a:pt x="12629" y="9027"/>
                </a:lnTo>
                <a:lnTo>
                  <a:pt x="12507" y="9271"/>
                </a:lnTo>
                <a:lnTo>
                  <a:pt x="12385" y="9514"/>
                </a:lnTo>
                <a:lnTo>
                  <a:pt x="12288" y="9660"/>
                </a:lnTo>
                <a:lnTo>
                  <a:pt x="12191" y="9806"/>
                </a:lnTo>
                <a:lnTo>
                  <a:pt x="11996" y="10049"/>
                </a:lnTo>
                <a:lnTo>
                  <a:pt x="11947" y="10122"/>
                </a:lnTo>
                <a:lnTo>
                  <a:pt x="11947" y="10171"/>
                </a:lnTo>
                <a:lnTo>
                  <a:pt x="11972" y="10244"/>
                </a:lnTo>
                <a:lnTo>
                  <a:pt x="11996" y="10293"/>
                </a:lnTo>
                <a:lnTo>
                  <a:pt x="12045" y="10341"/>
                </a:lnTo>
                <a:lnTo>
                  <a:pt x="12166" y="10341"/>
                </a:lnTo>
                <a:lnTo>
                  <a:pt x="12239" y="10317"/>
                </a:lnTo>
                <a:lnTo>
                  <a:pt x="12337" y="10487"/>
                </a:lnTo>
                <a:lnTo>
                  <a:pt x="12483" y="10633"/>
                </a:lnTo>
                <a:lnTo>
                  <a:pt x="12726" y="10950"/>
                </a:lnTo>
                <a:lnTo>
                  <a:pt x="12994" y="11339"/>
                </a:lnTo>
                <a:lnTo>
                  <a:pt x="13237" y="11728"/>
                </a:lnTo>
                <a:lnTo>
                  <a:pt x="13067" y="11947"/>
                </a:lnTo>
                <a:lnTo>
                  <a:pt x="12872" y="12166"/>
                </a:lnTo>
                <a:lnTo>
                  <a:pt x="12483" y="12556"/>
                </a:lnTo>
                <a:lnTo>
                  <a:pt x="12191" y="12848"/>
                </a:lnTo>
                <a:lnTo>
                  <a:pt x="12045" y="12994"/>
                </a:lnTo>
                <a:lnTo>
                  <a:pt x="11923" y="13164"/>
                </a:lnTo>
                <a:lnTo>
                  <a:pt x="11704" y="13018"/>
                </a:lnTo>
                <a:lnTo>
                  <a:pt x="11874" y="12945"/>
                </a:lnTo>
                <a:lnTo>
                  <a:pt x="12020" y="12848"/>
                </a:lnTo>
                <a:lnTo>
                  <a:pt x="12288" y="12677"/>
                </a:lnTo>
                <a:lnTo>
                  <a:pt x="12337" y="12629"/>
                </a:lnTo>
                <a:lnTo>
                  <a:pt x="12361" y="12580"/>
                </a:lnTo>
                <a:lnTo>
                  <a:pt x="12361" y="12507"/>
                </a:lnTo>
                <a:lnTo>
                  <a:pt x="12337" y="12458"/>
                </a:lnTo>
                <a:lnTo>
                  <a:pt x="12312" y="12434"/>
                </a:lnTo>
                <a:lnTo>
                  <a:pt x="12264" y="12385"/>
                </a:lnTo>
                <a:lnTo>
                  <a:pt x="12191" y="12385"/>
                </a:lnTo>
                <a:lnTo>
                  <a:pt x="12118" y="12410"/>
                </a:lnTo>
                <a:lnTo>
                  <a:pt x="11899" y="12531"/>
                </a:lnTo>
                <a:lnTo>
                  <a:pt x="11655" y="12677"/>
                </a:lnTo>
                <a:lnTo>
                  <a:pt x="11388" y="12799"/>
                </a:lnTo>
                <a:lnTo>
                  <a:pt x="11266" y="12726"/>
                </a:lnTo>
                <a:lnTo>
                  <a:pt x="11315" y="12702"/>
                </a:lnTo>
                <a:lnTo>
                  <a:pt x="11534" y="12556"/>
                </a:lnTo>
                <a:lnTo>
                  <a:pt x="11631" y="12458"/>
                </a:lnTo>
                <a:lnTo>
                  <a:pt x="11704" y="12337"/>
                </a:lnTo>
                <a:lnTo>
                  <a:pt x="11728" y="12288"/>
                </a:lnTo>
                <a:lnTo>
                  <a:pt x="11728" y="12239"/>
                </a:lnTo>
                <a:lnTo>
                  <a:pt x="11704" y="12166"/>
                </a:lnTo>
                <a:lnTo>
                  <a:pt x="11680" y="12118"/>
                </a:lnTo>
                <a:lnTo>
                  <a:pt x="11631" y="12093"/>
                </a:lnTo>
                <a:lnTo>
                  <a:pt x="11582" y="12069"/>
                </a:lnTo>
                <a:lnTo>
                  <a:pt x="11534" y="12069"/>
                </a:lnTo>
                <a:lnTo>
                  <a:pt x="11461" y="12093"/>
                </a:lnTo>
                <a:lnTo>
                  <a:pt x="11290" y="12264"/>
                </a:lnTo>
                <a:lnTo>
                  <a:pt x="11096" y="12410"/>
                </a:lnTo>
                <a:lnTo>
                  <a:pt x="10974" y="12507"/>
                </a:lnTo>
                <a:lnTo>
                  <a:pt x="10731" y="12288"/>
                </a:lnTo>
                <a:lnTo>
                  <a:pt x="10950" y="12142"/>
                </a:lnTo>
                <a:lnTo>
                  <a:pt x="11071" y="12069"/>
                </a:lnTo>
                <a:lnTo>
                  <a:pt x="11193" y="11996"/>
                </a:lnTo>
                <a:lnTo>
                  <a:pt x="11242" y="11947"/>
                </a:lnTo>
                <a:lnTo>
                  <a:pt x="11266" y="11899"/>
                </a:lnTo>
                <a:lnTo>
                  <a:pt x="11290" y="11826"/>
                </a:lnTo>
                <a:lnTo>
                  <a:pt x="11290" y="11753"/>
                </a:lnTo>
                <a:lnTo>
                  <a:pt x="11266" y="11704"/>
                </a:lnTo>
                <a:lnTo>
                  <a:pt x="11217" y="11680"/>
                </a:lnTo>
                <a:lnTo>
                  <a:pt x="11096" y="11680"/>
                </a:lnTo>
                <a:lnTo>
                  <a:pt x="10974" y="11753"/>
                </a:lnTo>
                <a:lnTo>
                  <a:pt x="10877" y="11801"/>
                </a:lnTo>
                <a:lnTo>
                  <a:pt x="10633" y="11947"/>
                </a:lnTo>
                <a:lnTo>
                  <a:pt x="10390" y="12093"/>
                </a:lnTo>
                <a:lnTo>
                  <a:pt x="10293" y="12069"/>
                </a:lnTo>
                <a:lnTo>
                  <a:pt x="10147" y="12069"/>
                </a:lnTo>
                <a:lnTo>
                  <a:pt x="10098" y="12118"/>
                </a:lnTo>
                <a:lnTo>
                  <a:pt x="9952" y="12118"/>
                </a:lnTo>
                <a:lnTo>
                  <a:pt x="9855" y="12191"/>
                </a:lnTo>
                <a:lnTo>
                  <a:pt x="9733" y="12264"/>
                </a:lnTo>
                <a:lnTo>
                  <a:pt x="9587" y="12312"/>
                </a:lnTo>
                <a:lnTo>
                  <a:pt x="9319" y="12385"/>
                </a:lnTo>
                <a:lnTo>
                  <a:pt x="9198" y="12434"/>
                </a:lnTo>
                <a:lnTo>
                  <a:pt x="9100" y="12507"/>
                </a:lnTo>
                <a:lnTo>
                  <a:pt x="8979" y="12507"/>
                </a:lnTo>
                <a:lnTo>
                  <a:pt x="8930" y="12556"/>
                </a:lnTo>
                <a:lnTo>
                  <a:pt x="8906" y="12604"/>
                </a:lnTo>
                <a:lnTo>
                  <a:pt x="8906" y="12629"/>
                </a:lnTo>
                <a:lnTo>
                  <a:pt x="8857" y="12629"/>
                </a:lnTo>
                <a:lnTo>
                  <a:pt x="8735" y="12677"/>
                </a:lnTo>
                <a:lnTo>
                  <a:pt x="8638" y="12726"/>
                </a:lnTo>
                <a:lnTo>
                  <a:pt x="8419" y="12848"/>
                </a:lnTo>
                <a:lnTo>
                  <a:pt x="8297" y="12872"/>
                </a:lnTo>
                <a:lnTo>
                  <a:pt x="8200" y="12896"/>
                </a:lnTo>
                <a:lnTo>
                  <a:pt x="8103" y="12921"/>
                </a:lnTo>
                <a:lnTo>
                  <a:pt x="8005" y="12945"/>
                </a:lnTo>
                <a:lnTo>
                  <a:pt x="7957" y="13018"/>
                </a:lnTo>
                <a:lnTo>
                  <a:pt x="7981" y="13067"/>
                </a:lnTo>
                <a:lnTo>
                  <a:pt x="8030" y="13140"/>
                </a:lnTo>
                <a:lnTo>
                  <a:pt x="8127" y="13188"/>
                </a:lnTo>
                <a:lnTo>
                  <a:pt x="8224" y="13213"/>
                </a:lnTo>
                <a:lnTo>
                  <a:pt x="8346" y="13188"/>
                </a:lnTo>
                <a:lnTo>
                  <a:pt x="8468" y="13164"/>
                </a:lnTo>
                <a:lnTo>
                  <a:pt x="8589" y="13115"/>
                </a:lnTo>
                <a:lnTo>
                  <a:pt x="8833" y="12994"/>
                </a:lnTo>
                <a:lnTo>
                  <a:pt x="8808" y="13115"/>
                </a:lnTo>
                <a:lnTo>
                  <a:pt x="8638" y="13213"/>
                </a:lnTo>
                <a:lnTo>
                  <a:pt x="8443" y="13310"/>
                </a:lnTo>
                <a:lnTo>
                  <a:pt x="8224" y="13383"/>
                </a:lnTo>
                <a:lnTo>
                  <a:pt x="8127" y="13432"/>
                </a:lnTo>
                <a:lnTo>
                  <a:pt x="8054" y="13480"/>
                </a:lnTo>
                <a:lnTo>
                  <a:pt x="8030" y="13553"/>
                </a:lnTo>
                <a:lnTo>
                  <a:pt x="8054" y="13602"/>
                </a:lnTo>
                <a:lnTo>
                  <a:pt x="8103" y="13651"/>
                </a:lnTo>
                <a:lnTo>
                  <a:pt x="8176" y="13675"/>
                </a:lnTo>
                <a:lnTo>
                  <a:pt x="8297" y="13699"/>
                </a:lnTo>
                <a:lnTo>
                  <a:pt x="8443" y="13651"/>
                </a:lnTo>
                <a:lnTo>
                  <a:pt x="8589" y="13626"/>
                </a:lnTo>
                <a:lnTo>
                  <a:pt x="8760" y="13553"/>
                </a:lnTo>
                <a:lnTo>
                  <a:pt x="8711" y="13797"/>
                </a:lnTo>
                <a:lnTo>
                  <a:pt x="8711" y="13821"/>
                </a:lnTo>
                <a:lnTo>
                  <a:pt x="8662" y="13845"/>
                </a:lnTo>
                <a:lnTo>
                  <a:pt x="8419" y="13918"/>
                </a:lnTo>
                <a:lnTo>
                  <a:pt x="8176" y="13991"/>
                </a:lnTo>
                <a:lnTo>
                  <a:pt x="8030" y="14016"/>
                </a:lnTo>
                <a:lnTo>
                  <a:pt x="7957" y="14040"/>
                </a:lnTo>
                <a:lnTo>
                  <a:pt x="7957" y="14089"/>
                </a:lnTo>
                <a:lnTo>
                  <a:pt x="7932" y="14113"/>
                </a:lnTo>
                <a:lnTo>
                  <a:pt x="7932" y="14162"/>
                </a:lnTo>
                <a:lnTo>
                  <a:pt x="7957" y="14186"/>
                </a:lnTo>
                <a:lnTo>
                  <a:pt x="8030" y="14235"/>
                </a:lnTo>
                <a:lnTo>
                  <a:pt x="8127" y="14259"/>
                </a:lnTo>
                <a:lnTo>
                  <a:pt x="8224" y="14283"/>
                </a:lnTo>
                <a:lnTo>
                  <a:pt x="8322" y="14283"/>
                </a:lnTo>
                <a:lnTo>
                  <a:pt x="8419" y="14259"/>
                </a:lnTo>
                <a:lnTo>
                  <a:pt x="8614" y="14210"/>
                </a:lnTo>
                <a:lnTo>
                  <a:pt x="8614" y="14210"/>
                </a:lnTo>
                <a:lnTo>
                  <a:pt x="8589" y="14381"/>
                </a:lnTo>
                <a:lnTo>
                  <a:pt x="8589" y="14575"/>
                </a:lnTo>
                <a:lnTo>
                  <a:pt x="8103" y="14575"/>
                </a:lnTo>
                <a:lnTo>
                  <a:pt x="7616" y="14624"/>
                </a:lnTo>
                <a:lnTo>
                  <a:pt x="6765" y="14624"/>
                </a:lnTo>
                <a:lnTo>
                  <a:pt x="6765" y="14405"/>
                </a:lnTo>
                <a:lnTo>
                  <a:pt x="6740" y="14162"/>
                </a:lnTo>
                <a:lnTo>
                  <a:pt x="6692" y="13748"/>
                </a:lnTo>
                <a:lnTo>
                  <a:pt x="6643" y="13432"/>
                </a:lnTo>
                <a:lnTo>
                  <a:pt x="6570" y="13042"/>
                </a:lnTo>
                <a:lnTo>
                  <a:pt x="6521" y="12848"/>
                </a:lnTo>
                <a:lnTo>
                  <a:pt x="6448" y="12702"/>
                </a:lnTo>
                <a:lnTo>
                  <a:pt x="6351" y="12556"/>
                </a:lnTo>
                <a:lnTo>
                  <a:pt x="6302" y="12531"/>
                </a:lnTo>
                <a:lnTo>
                  <a:pt x="6229" y="12483"/>
                </a:lnTo>
                <a:lnTo>
                  <a:pt x="6156" y="12483"/>
                </a:lnTo>
                <a:lnTo>
                  <a:pt x="6083" y="12507"/>
                </a:lnTo>
                <a:lnTo>
                  <a:pt x="5864" y="12434"/>
                </a:lnTo>
                <a:lnTo>
                  <a:pt x="5670" y="12385"/>
                </a:lnTo>
                <a:lnTo>
                  <a:pt x="5524" y="12312"/>
                </a:lnTo>
                <a:lnTo>
                  <a:pt x="5378" y="12239"/>
                </a:lnTo>
                <a:lnTo>
                  <a:pt x="5232" y="12166"/>
                </a:lnTo>
                <a:lnTo>
                  <a:pt x="5086" y="12118"/>
                </a:lnTo>
                <a:lnTo>
                  <a:pt x="5013" y="12045"/>
                </a:lnTo>
                <a:lnTo>
                  <a:pt x="4940" y="11996"/>
                </a:lnTo>
                <a:lnTo>
                  <a:pt x="4842" y="11996"/>
                </a:lnTo>
                <a:lnTo>
                  <a:pt x="4794" y="12020"/>
                </a:lnTo>
                <a:lnTo>
                  <a:pt x="4745" y="12069"/>
                </a:lnTo>
                <a:lnTo>
                  <a:pt x="4429" y="11923"/>
                </a:lnTo>
                <a:lnTo>
                  <a:pt x="4210" y="11826"/>
                </a:lnTo>
                <a:lnTo>
                  <a:pt x="4112" y="11801"/>
                </a:lnTo>
                <a:lnTo>
                  <a:pt x="4064" y="11801"/>
                </a:lnTo>
                <a:lnTo>
                  <a:pt x="4015" y="11826"/>
                </a:lnTo>
                <a:lnTo>
                  <a:pt x="3966" y="11850"/>
                </a:lnTo>
                <a:lnTo>
                  <a:pt x="3966" y="11899"/>
                </a:lnTo>
                <a:lnTo>
                  <a:pt x="3966" y="11947"/>
                </a:lnTo>
                <a:lnTo>
                  <a:pt x="3991" y="12020"/>
                </a:lnTo>
                <a:lnTo>
                  <a:pt x="4088" y="12093"/>
                </a:lnTo>
                <a:lnTo>
                  <a:pt x="4307" y="12239"/>
                </a:lnTo>
                <a:lnTo>
                  <a:pt x="4477" y="12361"/>
                </a:lnTo>
                <a:lnTo>
                  <a:pt x="4356" y="12507"/>
                </a:lnTo>
                <a:lnTo>
                  <a:pt x="4331" y="12434"/>
                </a:lnTo>
                <a:lnTo>
                  <a:pt x="4283" y="12385"/>
                </a:lnTo>
                <a:lnTo>
                  <a:pt x="4185" y="12337"/>
                </a:lnTo>
                <a:lnTo>
                  <a:pt x="4088" y="12337"/>
                </a:lnTo>
                <a:lnTo>
                  <a:pt x="3942" y="12312"/>
                </a:lnTo>
                <a:lnTo>
                  <a:pt x="3820" y="12264"/>
                </a:lnTo>
                <a:lnTo>
                  <a:pt x="3723" y="12191"/>
                </a:lnTo>
                <a:lnTo>
                  <a:pt x="3601" y="12118"/>
                </a:lnTo>
                <a:lnTo>
                  <a:pt x="3504" y="12045"/>
                </a:lnTo>
                <a:lnTo>
                  <a:pt x="3382" y="11996"/>
                </a:lnTo>
                <a:lnTo>
                  <a:pt x="3334" y="11996"/>
                </a:lnTo>
                <a:lnTo>
                  <a:pt x="3309" y="12020"/>
                </a:lnTo>
                <a:lnTo>
                  <a:pt x="3285" y="12045"/>
                </a:lnTo>
                <a:lnTo>
                  <a:pt x="3285" y="12142"/>
                </a:lnTo>
                <a:lnTo>
                  <a:pt x="3309" y="12215"/>
                </a:lnTo>
                <a:lnTo>
                  <a:pt x="3334" y="12288"/>
                </a:lnTo>
                <a:lnTo>
                  <a:pt x="3382" y="12337"/>
                </a:lnTo>
                <a:lnTo>
                  <a:pt x="3504" y="12458"/>
                </a:lnTo>
                <a:lnTo>
                  <a:pt x="3650" y="12556"/>
                </a:lnTo>
                <a:lnTo>
                  <a:pt x="3747" y="12629"/>
                </a:lnTo>
                <a:lnTo>
                  <a:pt x="3869" y="12677"/>
                </a:lnTo>
                <a:lnTo>
                  <a:pt x="4015" y="12702"/>
                </a:lnTo>
                <a:lnTo>
                  <a:pt x="4137" y="12702"/>
                </a:lnTo>
                <a:lnTo>
                  <a:pt x="3820" y="12969"/>
                </a:lnTo>
                <a:lnTo>
                  <a:pt x="3796" y="12921"/>
                </a:lnTo>
                <a:lnTo>
                  <a:pt x="3772" y="12872"/>
                </a:lnTo>
                <a:lnTo>
                  <a:pt x="3723" y="12848"/>
                </a:lnTo>
                <a:lnTo>
                  <a:pt x="3650" y="12823"/>
                </a:lnTo>
                <a:lnTo>
                  <a:pt x="3553" y="12823"/>
                </a:lnTo>
                <a:lnTo>
                  <a:pt x="3480" y="12799"/>
                </a:lnTo>
                <a:lnTo>
                  <a:pt x="3334" y="12702"/>
                </a:lnTo>
                <a:lnTo>
                  <a:pt x="3188" y="12580"/>
                </a:lnTo>
                <a:lnTo>
                  <a:pt x="3163" y="12556"/>
                </a:lnTo>
                <a:lnTo>
                  <a:pt x="3115" y="12531"/>
                </a:lnTo>
                <a:lnTo>
                  <a:pt x="3066" y="12507"/>
                </a:lnTo>
                <a:lnTo>
                  <a:pt x="3017" y="12483"/>
                </a:lnTo>
                <a:lnTo>
                  <a:pt x="2993" y="12483"/>
                </a:lnTo>
                <a:lnTo>
                  <a:pt x="2969" y="12507"/>
                </a:lnTo>
                <a:lnTo>
                  <a:pt x="2944" y="12604"/>
                </a:lnTo>
                <a:lnTo>
                  <a:pt x="2944" y="12677"/>
                </a:lnTo>
                <a:lnTo>
                  <a:pt x="2944" y="12726"/>
                </a:lnTo>
                <a:lnTo>
                  <a:pt x="2969" y="12799"/>
                </a:lnTo>
                <a:lnTo>
                  <a:pt x="3017" y="12872"/>
                </a:lnTo>
                <a:lnTo>
                  <a:pt x="3115" y="12969"/>
                </a:lnTo>
                <a:lnTo>
                  <a:pt x="3285" y="13115"/>
                </a:lnTo>
                <a:lnTo>
                  <a:pt x="3382" y="13164"/>
                </a:lnTo>
                <a:lnTo>
                  <a:pt x="3504" y="13213"/>
                </a:lnTo>
                <a:lnTo>
                  <a:pt x="3309" y="13310"/>
                </a:lnTo>
                <a:lnTo>
                  <a:pt x="3261" y="13286"/>
                </a:lnTo>
                <a:lnTo>
                  <a:pt x="2896" y="12969"/>
                </a:lnTo>
                <a:lnTo>
                  <a:pt x="2531" y="12629"/>
                </a:lnTo>
                <a:lnTo>
                  <a:pt x="2214" y="12312"/>
                </a:lnTo>
                <a:lnTo>
                  <a:pt x="2068" y="12118"/>
                </a:lnTo>
                <a:lnTo>
                  <a:pt x="1947" y="11947"/>
                </a:lnTo>
                <a:lnTo>
                  <a:pt x="2093" y="11777"/>
                </a:lnTo>
                <a:lnTo>
                  <a:pt x="2214" y="11607"/>
                </a:lnTo>
                <a:lnTo>
                  <a:pt x="2433" y="11242"/>
                </a:lnTo>
                <a:lnTo>
                  <a:pt x="2798" y="10779"/>
                </a:lnTo>
                <a:lnTo>
                  <a:pt x="3139" y="10317"/>
                </a:lnTo>
                <a:lnTo>
                  <a:pt x="3163" y="10293"/>
                </a:lnTo>
                <a:lnTo>
                  <a:pt x="3236" y="10244"/>
                </a:lnTo>
                <a:lnTo>
                  <a:pt x="3285" y="10147"/>
                </a:lnTo>
                <a:lnTo>
                  <a:pt x="3285" y="10074"/>
                </a:lnTo>
                <a:lnTo>
                  <a:pt x="3261" y="10025"/>
                </a:lnTo>
                <a:lnTo>
                  <a:pt x="3212" y="9976"/>
                </a:lnTo>
                <a:lnTo>
                  <a:pt x="3090" y="9855"/>
                </a:lnTo>
                <a:lnTo>
                  <a:pt x="2969" y="9709"/>
                </a:lnTo>
                <a:lnTo>
                  <a:pt x="2750" y="9441"/>
                </a:lnTo>
                <a:lnTo>
                  <a:pt x="2628" y="9246"/>
                </a:lnTo>
                <a:lnTo>
                  <a:pt x="2628" y="9222"/>
                </a:lnTo>
                <a:lnTo>
                  <a:pt x="2628" y="9149"/>
                </a:lnTo>
                <a:lnTo>
                  <a:pt x="2604" y="9076"/>
                </a:lnTo>
                <a:lnTo>
                  <a:pt x="2579" y="9003"/>
                </a:lnTo>
                <a:lnTo>
                  <a:pt x="2506" y="8954"/>
                </a:lnTo>
                <a:lnTo>
                  <a:pt x="2409" y="8930"/>
                </a:lnTo>
                <a:lnTo>
                  <a:pt x="1460" y="8881"/>
                </a:lnTo>
                <a:lnTo>
                  <a:pt x="998" y="8808"/>
                </a:lnTo>
                <a:lnTo>
                  <a:pt x="754" y="8784"/>
                </a:lnTo>
                <a:lnTo>
                  <a:pt x="535" y="8711"/>
                </a:lnTo>
                <a:lnTo>
                  <a:pt x="535" y="8614"/>
                </a:lnTo>
                <a:lnTo>
                  <a:pt x="511" y="8492"/>
                </a:lnTo>
                <a:lnTo>
                  <a:pt x="462" y="8273"/>
                </a:lnTo>
                <a:lnTo>
                  <a:pt x="462" y="7908"/>
                </a:lnTo>
                <a:lnTo>
                  <a:pt x="462" y="7567"/>
                </a:lnTo>
                <a:lnTo>
                  <a:pt x="511" y="7105"/>
                </a:lnTo>
                <a:lnTo>
                  <a:pt x="535" y="6862"/>
                </a:lnTo>
                <a:lnTo>
                  <a:pt x="535" y="6740"/>
                </a:lnTo>
                <a:lnTo>
                  <a:pt x="511" y="6619"/>
                </a:lnTo>
                <a:lnTo>
                  <a:pt x="681" y="6570"/>
                </a:lnTo>
                <a:lnTo>
                  <a:pt x="1046" y="6497"/>
                </a:lnTo>
                <a:lnTo>
                  <a:pt x="949" y="6643"/>
                </a:lnTo>
                <a:lnTo>
                  <a:pt x="876" y="6789"/>
                </a:lnTo>
                <a:lnTo>
                  <a:pt x="754" y="7105"/>
                </a:lnTo>
                <a:lnTo>
                  <a:pt x="754" y="7203"/>
                </a:lnTo>
                <a:lnTo>
                  <a:pt x="779" y="7227"/>
                </a:lnTo>
                <a:lnTo>
                  <a:pt x="803" y="7276"/>
                </a:lnTo>
                <a:lnTo>
                  <a:pt x="876" y="7324"/>
                </a:lnTo>
                <a:lnTo>
                  <a:pt x="973" y="7324"/>
                </a:lnTo>
                <a:lnTo>
                  <a:pt x="1022" y="7300"/>
                </a:lnTo>
                <a:lnTo>
                  <a:pt x="1046" y="7276"/>
                </a:lnTo>
                <a:lnTo>
                  <a:pt x="1095" y="7203"/>
                </a:lnTo>
                <a:lnTo>
                  <a:pt x="1168" y="6984"/>
                </a:lnTo>
                <a:lnTo>
                  <a:pt x="1265" y="6765"/>
                </a:lnTo>
                <a:lnTo>
                  <a:pt x="1338" y="6619"/>
                </a:lnTo>
                <a:lnTo>
                  <a:pt x="1436" y="6448"/>
                </a:lnTo>
                <a:lnTo>
                  <a:pt x="1606" y="6424"/>
                </a:lnTo>
                <a:lnTo>
                  <a:pt x="1509" y="6570"/>
                </a:lnTo>
                <a:lnTo>
                  <a:pt x="1436" y="6740"/>
                </a:lnTo>
                <a:lnTo>
                  <a:pt x="1387" y="6911"/>
                </a:lnTo>
                <a:lnTo>
                  <a:pt x="1338" y="7057"/>
                </a:lnTo>
                <a:lnTo>
                  <a:pt x="1338" y="7105"/>
                </a:lnTo>
                <a:lnTo>
                  <a:pt x="1363" y="7154"/>
                </a:lnTo>
                <a:lnTo>
                  <a:pt x="1387" y="7203"/>
                </a:lnTo>
                <a:lnTo>
                  <a:pt x="1436" y="7251"/>
                </a:lnTo>
                <a:lnTo>
                  <a:pt x="1484" y="7276"/>
                </a:lnTo>
                <a:lnTo>
                  <a:pt x="1557" y="7276"/>
                </a:lnTo>
                <a:lnTo>
                  <a:pt x="1630" y="7227"/>
                </a:lnTo>
                <a:lnTo>
                  <a:pt x="1679" y="7178"/>
                </a:lnTo>
                <a:lnTo>
                  <a:pt x="1679" y="7154"/>
                </a:lnTo>
                <a:lnTo>
                  <a:pt x="1728" y="6935"/>
                </a:lnTo>
                <a:lnTo>
                  <a:pt x="1801" y="6716"/>
                </a:lnTo>
                <a:lnTo>
                  <a:pt x="1898" y="6570"/>
                </a:lnTo>
                <a:lnTo>
                  <a:pt x="1947" y="6424"/>
                </a:lnTo>
                <a:lnTo>
                  <a:pt x="2093" y="6424"/>
                </a:lnTo>
                <a:lnTo>
                  <a:pt x="2044" y="6546"/>
                </a:lnTo>
                <a:lnTo>
                  <a:pt x="1947" y="6813"/>
                </a:lnTo>
                <a:lnTo>
                  <a:pt x="1922" y="6935"/>
                </a:lnTo>
                <a:lnTo>
                  <a:pt x="1898" y="7057"/>
                </a:lnTo>
                <a:lnTo>
                  <a:pt x="1922" y="7105"/>
                </a:lnTo>
                <a:lnTo>
                  <a:pt x="1947" y="7154"/>
                </a:lnTo>
                <a:lnTo>
                  <a:pt x="2020" y="7203"/>
                </a:lnTo>
                <a:lnTo>
                  <a:pt x="2117" y="7203"/>
                </a:lnTo>
                <a:lnTo>
                  <a:pt x="2166" y="7178"/>
                </a:lnTo>
                <a:lnTo>
                  <a:pt x="2190" y="7130"/>
                </a:lnTo>
                <a:lnTo>
                  <a:pt x="2239" y="6935"/>
                </a:lnTo>
                <a:lnTo>
                  <a:pt x="2287" y="6716"/>
                </a:lnTo>
                <a:lnTo>
                  <a:pt x="2336" y="6546"/>
                </a:lnTo>
                <a:lnTo>
                  <a:pt x="2360" y="6400"/>
                </a:lnTo>
                <a:lnTo>
                  <a:pt x="2482" y="6375"/>
                </a:lnTo>
                <a:lnTo>
                  <a:pt x="2531" y="6351"/>
                </a:lnTo>
                <a:lnTo>
                  <a:pt x="2579" y="6302"/>
                </a:lnTo>
                <a:lnTo>
                  <a:pt x="2604" y="6254"/>
                </a:lnTo>
                <a:lnTo>
                  <a:pt x="2604" y="6205"/>
                </a:lnTo>
                <a:lnTo>
                  <a:pt x="2652" y="6132"/>
                </a:lnTo>
                <a:lnTo>
                  <a:pt x="2677" y="6059"/>
                </a:lnTo>
                <a:lnTo>
                  <a:pt x="2677" y="5913"/>
                </a:lnTo>
                <a:lnTo>
                  <a:pt x="2701" y="5767"/>
                </a:lnTo>
                <a:lnTo>
                  <a:pt x="2798" y="5499"/>
                </a:lnTo>
                <a:lnTo>
                  <a:pt x="2993" y="4964"/>
                </a:lnTo>
                <a:lnTo>
                  <a:pt x="3090" y="4891"/>
                </a:lnTo>
                <a:lnTo>
                  <a:pt x="3139" y="4794"/>
                </a:lnTo>
                <a:lnTo>
                  <a:pt x="3139" y="4745"/>
                </a:lnTo>
                <a:lnTo>
                  <a:pt x="3139" y="4696"/>
                </a:lnTo>
                <a:lnTo>
                  <a:pt x="3115" y="4648"/>
                </a:lnTo>
                <a:lnTo>
                  <a:pt x="3066" y="4575"/>
                </a:lnTo>
                <a:lnTo>
                  <a:pt x="2750" y="4234"/>
                </a:lnTo>
                <a:lnTo>
                  <a:pt x="2433" y="3893"/>
                </a:lnTo>
                <a:lnTo>
                  <a:pt x="2117" y="3528"/>
                </a:lnTo>
                <a:lnTo>
                  <a:pt x="1801" y="3188"/>
                </a:lnTo>
                <a:lnTo>
                  <a:pt x="1971" y="3042"/>
                </a:lnTo>
                <a:lnTo>
                  <a:pt x="2141" y="2871"/>
                </a:lnTo>
                <a:lnTo>
                  <a:pt x="2433" y="2506"/>
                </a:lnTo>
                <a:lnTo>
                  <a:pt x="2604" y="2336"/>
                </a:lnTo>
                <a:lnTo>
                  <a:pt x="2774" y="2166"/>
                </a:lnTo>
                <a:lnTo>
                  <a:pt x="2944" y="2044"/>
                </a:lnTo>
                <a:lnTo>
                  <a:pt x="3163" y="1947"/>
                </a:lnTo>
                <a:lnTo>
                  <a:pt x="3236" y="1922"/>
                </a:lnTo>
                <a:lnTo>
                  <a:pt x="3261" y="1922"/>
                </a:lnTo>
                <a:lnTo>
                  <a:pt x="3115" y="2020"/>
                </a:lnTo>
                <a:lnTo>
                  <a:pt x="2993" y="2117"/>
                </a:lnTo>
                <a:lnTo>
                  <a:pt x="2847" y="2263"/>
                </a:lnTo>
                <a:lnTo>
                  <a:pt x="2725" y="2409"/>
                </a:lnTo>
                <a:lnTo>
                  <a:pt x="2701" y="2506"/>
                </a:lnTo>
                <a:lnTo>
                  <a:pt x="2701" y="2579"/>
                </a:lnTo>
                <a:lnTo>
                  <a:pt x="2701" y="2652"/>
                </a:lnTo>
                <a:lnTo>
                  <a:pt x="2750" y="2701"/>
                </a:lnTo>
                <a:lnTo>
                  <a:pt x="2798" y="2725"/>
                </a:lnTo>
                <a:lnTo>
                  <a:pt x="2871" y="2725"/>
                </a:lnTo>
                <a:lnTo>
                  <a:pt x="2944" y="2677"/>
                </a:lnTo>
                <a:lnTo>
                  <a:pt x="2993" y="2628"/>
                </a:lnTo>
                <a:lnTo>
                  <a:pt x="3090" y="2506"/>
                </a:lnTo>
                <a:lnTo>
                  <a:pt x="3212" y="2360"/>
                </a:lnTo>
                <a:lnTo>
                  <a:pt x="3358" y="2239"/>
                </a:lnTo>
                <a:lnTo>
                  <a:pt x="3553" y="2117"/>
                </a:lnTo>
                <a:lnTo>
                  <a:pt x="3626" y="2166"/>
                </a:lnTo>
                <a:lnTo>
                  <a:pt x="3504" y="2263"/>
                </a:lnTo>
                <a:lnTo>
                  <a:pt x="3407" y="2336"/>
                </a:lnTo>
                <a:lnTo>
                  <a:pt x="3285" y="2458"/>
                </a:lnTo>
                <a:lnTo>
                  <a:pt x="3188" y="2579"/>
                </a:lnTo>
                <a:lnTo>
                  <a:pt x="3115" y="2725"/>
                </a:lnTo>
                <a:lnTo>
                  <a:pt x="3090" y="2798"/>
                </a:lnTo>
                <a:lnTo>
                  <a:pt x="3090" y="2871"/>
                </a:lnTo>
                <a:lnTo>
                  <a:pt x="3115" y="2920"/>
                </a:lnTo>
                <a:lnTo>
                  <a:pt x="3139" y="2944"/>
                </a:lnTo>
                <a:lnTo>
                  <a:pt x="3212" y="2969"/>
                </a:lnTo>
                <a:lnTo>
                  <a:pt x="3285" y="2969"/>
                </a:lnTo>
                <a:lnTo>
                  <a:pt x="3358" y="2944"/>
                </a:lnTo>
                <a:lnTo>
                  <a:pt x="3431" y="2847"/>
                </a:lnTo>
                <a:lnTo>
                  <a:pt x="3480" y="2750"/>
                </a:lnTo>
                <a:lnTo>
                  <a:pt x="3577" y="2652"/>
                </a:lnTo>
                <a:lnTo>
                  <a:pt x="3674" y="2555"/>
                </a:lnTo>
                <a:lnTo>
                  <a:pt x="3869" y="2360"/>
                </a:lnTo>
                <a:lnTo>
                  <a:pt x="3966" y="2433"/>
                </a:lnTo>
                <a:lnTo>
                  <a:pt x="4112" y="2506"/>
                </a:lnTo>
                <a:lnTo>
                  <a:pt x="3893" y="2628"/>
                </a:lnTo>
                <a:lnTo>
                  <a:pt x="3699" y="2750"/>
                </a:lnTo>
                <a:lnTo>
                  <a:pt x="3553" y="2871"/>
                </a:lnTo>
                <a:lnTo>
                  <a:pt x="3407" y="3017"/>
                </a:lnTo>
                <a:lnTo>
                  <a:pt x="3334" y="3115"/>
                </a:lnTo>
                <a:lnTo>
                  <a:pt x="3309" y="3188"/>
                </a:lnTo>
                <a:lnTo>
                  <a:pt x="3309" y="3285"/>
                </a:lnTo>
                <a:lnTo>
                  <a:pt x="3334" y="3382"/>
                </a:lnTo>
                <a:lnTo>
                  <a:pt x="3382" y="3431"/>
                </a:lnTo>
                <a:lnTo>
                  <a:pt x="3455" y="3455"/>
                </a:lnTo>
                <a:lnTo>
                  <a:pt x="3528" y="3431"/>
                </a:lnTo>
                <a:lnTo>
                  <a:pt x="3577" y="3382"/>
                </a:lnTo>
                <a:lnTo>
                  <a:pt x="3674" y="3261"/>
                </a:lnTo>
                <a:lnTo>
                  <a:pt x="3747" y="3139"/>
                </a:lnTo>
                <a:lnTo>
                  <a:pt x="3869" y="3042"/>
                </a:lnTo>
                <a:lnTo>
                  <a:pt x="3991" y="2969"/>
                </a:lnTo>
                <a:lnTo>
                  <a:pt x="4185" y="2847"/>
                </a:lnTo>
                <a:lnTo>
                  <a:pt x="4380" y="2701"/>
                </a:lnTo>
                <a:lnTo>
                  <a:pt x="4623" y="2871"/>
                </a:lnTo>
                <a:lnTo>
                  <a:pt x="4356" y="3066"/>
                </a:lnTo>
                <a:lnTo>
                  <a:pt x="4234" y="3139"/>
                </a:lnTo>
                <a:lnTo>
                  <a:pt x="4088" y="3261"/>
                </a:lnTo>
                <a:lnTo>
                  <a:pt x="3966" y="3382"/>
                </a:lnTo>
                <a:lnTo>
                  <a:pt x="3942" y="3455"/>
                </a:lnTo>
                <a:lnTo>
                  <a:pt x="3918" y="3528"/>
                </a:lnTo>
                <a:lnTo>
                  <a:pt x="3942" y="3577"/>
                </a:lnTo>
                <a:lnTo>
                  <a:pt x="3966" y="3601"/>
                </a:lnTo>
                <a:lnTo>
                  <a:pt x="4015" y="3626"/>
                </a:lnTo>
                <a:lnTo>
                  <a:pt x="4064" y="3626"/>
                </a:lnTo>
                <a:lnTo>
                  <a:pt x="4112" y="3601"/>
                </a:lnTo>
                <a:lnTo>
                  <a:pt x="4161" y="3553"/>
                </a:lnTo>
                <a:lnTo>
                  <a:pt x="4258" y="3480"/>
                </a:lnTo>
                <a:lnTo>
                  <a:pt x="4380" y="3358"/>
                </a:lnTo>
                <a:lnTo>
                  <a:pt x="4526" y="3261"/>
                </a:lnTo>
                <a:lnTo>
                  <a:pt x="4842" y="3042"/>
                </a:lnTo>
                <a:lnTo>
                  <a:pt x="4891" y="3066"/>
                </a:lnTo>
                <a:lnTo>
                  <a:pt x="4964" y="3090"/>
                </a:lnTo>
                <a:lnTo>
                  <a:pt x="5037" y="3090"/>
                </a:lnTo>
                <a:lnTo>
                  <a:pt x="5110" y="3042"/>
                </a:lnTo>
                <a:lnTo>
                  <a:pt x="5159" y="2993"/>
                </a:lnTo>
                <a:lnTo>
                  <a:pt x="5378" y="2896"/>
                </a:lnTo>
                <a:lnTo>
                  <a:pt x="5645" y="2798"/>
                </a:lnTo>
                <a:lnTo>
                  <a:pt x="6156" y="2652"/>
                </a:lnTo>
                <a:lnTo>
                  <a:pt x="6229" y="2604"/>
                </a:lnTo>
                <a:lnTo>
                  <a:pt x="6278" y="2531"/>
                </a:lnTo>
                <a:lnTo>
                  <a:pt x="6302" y="2506"/>
                </a:lnTo>
                <a:lnTo>
                  <a:pt x="6351" y="2360"/>
                </a:lnTo>
                <a:lnTo>
                  <a:pt x="6400" y="2214"/>
                </a:lnTo>
                <a:lnTo>
                  <a:pt x="6424" y="1922"/>
                </a:lnTo>
                <a:lnTo>
                  <a:pt x="6473" y="1314"/>
                </a:lnTo>
                <a:lnTo>
                  <a:pt x="6546" y="876"/>
                </a:lnTo>
                <a:lnTo>
                  <a:pt x="6570" y="633"/>
                </a:lnTo>
                <a:lnTo>
                  <a:pt x="6570" y="535"/>
                </a:lnTo>
                <a:lnTo>
                  <a:pt x="6570" y="414"/>
                </a:lnTo>
                <a:close/>
                <a:moveTo>
                  <a:pt x="17519" y="12093"/>
                </a:moveTo>
                <a:lnTo>
                  <a:pt x="17544" y="12142"/>
                </a:lnTo>
                <a:lnTo>
                  <a:pt x="17592" y="12191"/>
                </a:lnTo>
                <a:lnTo>
                  <a:pt x="17665" y="12215"/>
                </a:lnTo>
                <a:lnTo>
                  <a:pt x="17738" y="12215"/>
                </a:lnTo>
                <a:lnTo>
                  <a:pt x="18030" y="12239"/>
                </a:lnTo>
                <a:lnTo>
                  <a:pt x="18322" y="12312"/>
                </a:lnTo>
                <a:lnTo>
                  <a:pt x="18590" y="12434"/>
                </a:lnTo>
                <a:lnTo>
                  <a:pt x="18712" y="12507"/>
                </a:lnTo>
                <a:lnTo>
                  <a:pt x="18809" y="12604"/>
                </a:lnTo>
                <a:lnTo>
                  <a:pt x="18906" y="12702"/>
                </a:lnTo>
                <a:lnTo>
                  <a:pt x="18979" y="12799"/>
                </a:lnTo>
                <a:lnTo>
                  <a:pt x="19052" y="12921"/>
                </a:lnTo>
                <a:lnTo>
                  <a:pt x="19101" y="13042"/>
                </a:lnTo>
                <a:lnTo>
                  <a:pt x="19125" y="13188"/>
                </a:lnTo>
                <a:lnTo>
                  <a:pt x="19150" y="13334"/>
                </a:lnTo>
                <a:lnTo>
                  <a:pt x="19150" y="13480"/>
                </a:lnTo>
                <a:lnTo>
                  <a:pt x="19125" y="13651"/>
                </a:lnTo>
                <a:lnTo>
                  <a:pt x="19052" y="13870"/>
                </a:lnTo>
                <a:lnTo>
                  <a:pt x="18955" y="14089"/>
                </a:lnTo>
                <a:lnTo>
                  <a:pt x="18809" y="14283"/>
                </a:lnTo>
                <a:lnTo>
                  <a:pt x="18663" y="14454"/>
                </a:lnTo>
                <a:lnTo>
                  <a:pt x="18493" y="14624"/>
                </a:lnTo>
                <a:lnTo>
                  <a:pt x="18298" y="14770"/>
                </a:lnTo>
                <a:lnTo>
                  <a:pt x="18103" y="14867"/>
                </a:lnTo>
                <a:lnTo>
                  <a:pt x="17884" y="14965"/>
                </a:lnTo>
                <a:lnTo>
                  <a:pt x="17738" y="14989"/>
                </a:lnTo>
                <a:lnTo>
                  <a:pt x="17446" y="14989"/>
                </a:lnTo>
                <a:lnTo>
                  <a:pt x="17300" y="14965"/>
                </a:lnTo>
                <a:lnTo>
                  <a:pt x="17154" y="14916"/>
                </a:lnTo>
                <a:lnTo>
                  <a:pt x="17033" y="14843"/>
                </a:lnTo>
                <a:lnTo>
                  <a:pt x="16911" y="14746"/>
                </a:lnTo>
                <a:lnTo>
                  <a:pt x="16814" y="14648"/>
                </a:lnTo>
                <a:lnTo>
                  <a:pt x="16619" y="14429"/>
                </a:lnTo>
                <a:lnTo>
                  <a:pt x="16449" y="14186"/>
                </a:lnTo>
                <a:lnTo>
                  <a:pt x="16351" y="13894"/>
                </a:lnTo>
                <a:lnTo>
                  <a:pt x="16303" y="13626"/>
                </a:lnTo>
                <a:lnTo>
                  <a:pt x="16303" y="13456"/>
                </a:lnTo>
                <a:lnTo>
                  <a:pt x="16303" y="13286"/>
                </a:lnTo>
                <a:lnTo>
                  <a:pt x="16351" y="13115"/>
                </a:lnTo>
                <a:lnTo>
                  <a:pt x="16424" y="12969"/>
                </a:lnTo>
                <a:lnTo>
                  <a:pt x="16497" y="12823"/>
                </a:lnTo>
                <a:lnTo>
                  <a:pt x="16595" y="12677"/>
                </a:lnTo>
                <a:lnTo>
                  <a:pt x="16692" y="12556"/>
                </a:lnTo>
                <a:lnTo>
                  <a:pt x="16814" y="12434"/>
                </a:lnTo>
                <a:lnTo>
                  <a:pt x="16960" y="12312"/>
                </a:lnTo>
                <a:lnTo>
                  <a:pt x="17130" y="12215"/>
                </a:lnTo>
                <a:lnTo>
                  <a:pt x="17300" y="12142"/>
                </a:lnTo>
                <a:lnTo>
                  <a:pt x="17495" y="12093"/>
                </a:lnTo>
                <a:close/>
                <a:moveTo>
                  <a:pt x="7008" y="0"/>
                </a:moveTo>
                <a:lnTo>
                  <a:pt x="6692" y="24"/>
                </a:lnTo>
                <a:lnTo>
                  <a:pt x="6521" y="73"/>
                </a:lnTo>
                <a:lnTo>
                  <a:pt x="6375" y="122"/>
                </a:lnTo>
                <a:lnTo>
                  <a:pt x="6327" y="146"/>
                </a:lnTo>
                <a:lnTo>
                  <a:pt x="6302" y="170"/>
                </a:lnTo>
                <a:lnTo>
                  <a:pt x="6278" y="219"/>
                </a:lnTo>
                <a:lnTo>
                  <a:pt x="6278" y="268"/>
                </a:lnTo>
                <a:lnTo>
                  <a:pt x="6205" y="365"/>
                </a:lnTo>
                <a:lnTo>
                  <a:pt x="6156" y="462"/>
                </a:lnTo>
                <a:lnTo>
                  <a:pt x="6108" y="608"/>
                </a:lnTo>
                <a:lnTo>
                  <a:pt x="6083" y="730"/>
                </a:lnTo>
                <a:lnTo>
                  <a:pt x="6035" y="1265"/>
                </a:lnTo>
                <a:lnTo>
                  <a:pt x="5937" y="1776"/>
                </a:lnTo>
                <a:lnTo>
                  <a:pt x="5913" y="2020"/>
                </a:lnTo>
                <a:lnTo>
                  <a:pt x="5913" y="2287"/>
                </a:lnTo>
                <a:lnTo>
                  <a:pt x="5670" y="2360"/>
                </a:lnTo>
                <a:lnTo>
                  <a:pt x="5451" y="2458"/>
                </a:lnTo>
                <a:lnTo>
                  <a:pt x="4988" y="2677"/>
                </a:lnTo>
                <a:lnTo>
                  <a:pt x="4161" y="2093"/>
                </a:lnTo>
                <a:lnTo>
                  <a:pt x="3966" y="1947"/>
                </a:lnTo>
                <a:lnTo>
                  <a:pt x="3723" y="1776"/>
                </a:lnTo>
                <a:lnTo>
                  <a:pt x="3601" y="1703"/>
                </a:lnTo>
                <a:lnTo>
                  <a:pt x="3480" y="1630"/>
                </a:lnTo>
                <a:lnTo>
                  <a:pt x="3334" y="1606"/>
                </a:lnTo>
                <a:lnTo>
                  <a:pt x="3236" y="1606"/>
                </a:lnTo>
                <a:lnTo>
                  <a:pt x="3163" y="1557"/>
                </a:lnTo>
                <a:lnTo>
                  <a:pt x="3042" y="1557"/>
                </a:lnTo>
                <a:lnTo>
                  <a:pt x="2944" y="1606"/>
                </a:lnTo>
                <a:lnTo>
                  <a:pt x="2823" y="1679"/>
                </a:lnTo>
                <a:lnTo>
                  <a:pt x="2604" y="1825"/>
                </a:lnTo>
                <a:lnTo>
                  <a:pt x="2409" y="1995"/>
                </a:lnTo>
                <a:lnTo>
                  <a:pt x="2239" y="2190"/>
                </a:lnTo>
                <a:lnTo>
                  <a:pt x="1849" y="2604"/>
                </a:lnTo>
                <a:lnTo>
                  <a:pt x="1655" y="2798"/>
                </a:lnTo>
                <a:lnTo>
                  <a:pt x="1484" y="3042"/>
                </a:lnTo>
                <a:lnTo>
                  <a:pt x="1436" y="3066"/>
                </a:lnTo>
                <a:lnTo>
                  <a:pt x="1387" y="3115"/>
                </a:lnTo>
                <a:lnTo>
                  <a:pt x="1363" y="3163"/>
                </a:lnTo>
                <a:lnTo>
                  <a:pt x="1387" y="3236"/>
                </a:lnTo>
                <a:lnTo>
                  <a:pt x="1509" y="3455"/>
                </a:lnTo>
                <a:lnTo>
                  <a:pt x="1655" y="3650"/>
                </a:lnTo>
                <a:lnTo>
                  <a:pt x="1971" y="4039"/>
                </a:lnTo>
                <a:lnTo>
                  <a:pt x="2287" y="4477"/>
                </a:lnTo>
                <a:lnTo>
                  <a:pt x="2482" y="4672"/>
                </a:lnTo>
                <a:lnTo>
                  <a:pt x="2652" y="4867"/>
                </a:lnTo>
                <a:lnTo>
                  <a:pt x="2531" y="5061"/>
                </a:lnTo>
                <a:lnTo>
                  <a:pt x="2433" y="5280"/>
                </a:lnTo>
                <a:lnTo>
                  <a:pt x="2312" y="5597"/>
                </a:lnTo>
                <a:lnTo>
                  <a:pt x="2263" y="5791"/>
                </a:lnTo>
                <a:lnTo>
                  <a:pt x="2263" y="5962"/>
                </a:lnTo>
                <a:lnTo>
                  <a:pt x="1995" y="5962"/>
                </a:lnTo>
                <a:lnTo>
                  <a:pt x="1703" y="5986"/>
                </a:lnTo>
                <a:lnTo>
                  <a:pt x="1192" y="6083"/>
                </a:lnTo>
                <a:lnTo>
                  <a:pt x="973" y="6108"/>
                </a:lnTo>
                <a:lnTo>
                  <a:pt x="706" y="6181"/>
                </a:lnTo>
                <a:lnTo>
                  <a:pt x="584" y="6229"/>
                </a:lnTo>
                <a:lnTo>
                  <a:pt x="462" y="6278"/>
                </a:lnTo>
                <a:lnTo>
                  <a:pt x="365" y="6351"/>
                </a:lnTo>
                <a:lnTo>
                  <a:pt x="292" y="6424"/>
                </a:lnTo>
                <a:lnTo>
                  <a:pt x="243" y="6448"/>
                </a:lnTo>
                <a:lnTo>
                  <a:pt x="195" y="6473"/>
                </a:lnTo>
                <a:lnTo>
                  <a:pt x="146" y="6570"/>
                </a:lnTo>
                <a:lnTo>
                  <a:pt x="97" y="6692"/>
                </a:lnTo>
                <a:lnTo>
                  <a:pt x="73" y="6935"/>
                </a:lnTo>
                <a:lnTo>
                  <a:pt x="0" y="7738"/>
                </a:lnTo>
                <a:lnTo>
                  <a:pt x="0" y="8005"/>
                </a:lnTo>
                <a:lnTo>
                  <a:pt x="0" y="8346"/>
                </a:lnTo>
                <a:lnTo>
                  <a:pt x="24" y="8492"/>
                </a:lnTo>
                <a:lnTo>
                  <a:pt x="73" y="8638"/>
                </a:lnTo>
                <a:lnTo>
                  <a:pt x="122" y="8760"/>
                </a:lnTo>
                <a:lnTo>
                  <a:pt x="243" y="8833"/>
                </a:lnTo>
                <a:lnTo>
                  <a:pt x="219" y="8906"/>
                </a:lnTo>
                <a:lnTo>
                  <a:pt x="243" y="8954"/>
                </a:lnTo>
                <a:lnTo>
                  <a:pt x="268" y="9003"/>
                </a:lnTo>
                <a:lnTo>
                  <a:pt x="316" y="9027"/>
                </a:lnTo>
                <a:lnTo>
                  <a:pt x="560" y="9125"/>
                </a:lnTo>
                <a:lnTo>
                  <a:pt x="779" y="9198"/>
                </a:lnTo>
                <a:lnTo>
                  <a:pt x="1046" y="9246"/>
                </a:lnTo>
                <a:lnTo>
                  <a:pt x="1290" y="9271"/>
                </a:lnTo>
                <a:lnTo>
                  <a:pt x="1801" y="9344"/>
                </a:lnTo>
                <a:lnTo>
                  <a:pt x="2312" y="9368"/>
                </a:lnTo>
                <a:lnTo>
                  <a:pt x="2385" y="9538"/>
                </a:lnTo>
                <a:lnTo>
                  <a:pt x="2458" y="9660"/>
                </a:lnTo>
                <a:lnTo>
                  <a:pt x="2628" y="9952"/>
                </a:lnTo>
                <a:lnTo>
                  <a:pt x="2847" y="10195"/>
                </a:lnTo>
                <a:lnTo>
                  <a:pt x="2652" y="10366"/>
                </a:lnTo>
                <a:lnTo>
                  <a:pt x="2506" y="10560"/>
                </a:lnTo>
                <a:lnTo>
                  <a:pt x="2190" y="10925"/>
                </a:lnTo>
                <a:lnTo>
                  <a:pt x="1849" y="11363"/>
                </a:lnTo>
                <a:lnTo>
                  <a:pt x="1679" y="11558"/>
                </a:lnTo>
                <a:lnTo>
                  <a:pt x="1630" y="11680"/>
                </a:lnTo>
                <a:lnTo>
                  <a:pt x="1582" y="11777"/>
                </a:lnTo>
                <a:lnTo>
                  <a:pt x="1582" y="11850"/>
                </a:lnTo>
                <a:lnTo>
                  <a:pt x="1606" y="11923"/>
                </a:lnTo>
                <a:lnTo>
                  <a:pt x="1606" y="12045"/>
                </a:lnTo>
                <a:lnTo>
                  <a:pt x="1630" y="12166"/>
                </a:lnTo>
                <a:lnTo>
                  <a:pt x="1679" y="12264"/>
                </a:lnTo>
                <a:lnTo>
                  <a:pt x="1752" y="12385"/>
                </a:lnTo>
                <a:lnTo>
                  <a:pt x="1922" y="12604"/>
                </a:lnTo>
                <a:lnTo>
                  <a:pt x="2093" y="12775"/>
                </a:lnTo>
                <a:lnTo>
                  <a:pt x="2312" y="13018"/>
                </a:lnTo>
                <a:lnTo>
                  <a:pt x="2531" y="13237"/>
                </a:lnTo>
                <a:lnTo>
                  <a:pt x="2798" y="13456"/>
                </a:lnTo>
                <a:lnTo>
                  <a:pt x="3042" y="13651"/>
                </a:lnTo>
                <a:lnTo>
                  <a:pt x="3090" y="13699"/>
                </a:lnTo>
                <a:lnTo>
                  <a:pt x="3139" y="13699"/>
                </a:lnTo>
                <a:lnTo>
                  <a:pt x="3236" y="13675"/>
                </a:lnTo>
                <a:lnTo>
                  <a:pt x="3358" y="13699"/>
                </a:lnTo>
                <a:lnTo>
                  <a:pt x="3455" y="13675"/>
                </a:lnTo>
                <a:lnTo>
                  <a:pt x="3577" y="13651"/>
                </a:lnTo>
                <a:lnTo>
                  <a:pt x="3699" y="13602"/>
                </a:lnTo>
                <a:lnTo>
                  <a:pt x="3918" y="13456"/>
                </a:lnTo>
                <a:lnTo>
                  <a:pt x="4088" y="13334"/>
                </a:lnTo>
                <a:lnTo>
                  <a:pt x="4331" y="13140"/>
                </a:lnTo>
                <a:lnTo>
                  <a:pt x="4575" y="12921"/>
                </a:lnTo>
                <a:lnTo>
                  <a:pt x="5013" y="12434"/>
                </a:lnTo>
                <a:lnTo>
                  <a:pt x="5110" y="12531"/>
                </a:lnTo>
                <a:lnTo>
                  <a:pt x="5232" y="12580"/>
                </a:lnTo>
                <a:lnTo>
                  <a:pt x="5451" y="12677"/>
                </a:lnTo>
                <a:lnTo>
                  <a:pt x="5767" y="12823"/>
                </a:lnTo>
                <a:lnTo>
                  <a:pt x="5937" y="12872"/>
                </a:lnTo>
                <a:lnTo>
                  <a:pt x="6108" y="12896"/>
                </a:lnTo>
                <a:lnTo>
                  <a:pt x="6156" y="13091"/>
                </a:lnTo>
                <a:lnTo>
                  <a:pt x="6181" y="13261"/>
                </a:lnTo>
                <a:lnTo>
                  <a:pt x="6254" y="13651"/>
                </a:lnTo>
                <a:lnTo>
                  <a:pt x="6302" y="14040"/>
                </a:lnTo>
                <a:lnTo>
                  <a:pt x="6302" y="14259"/>
                </a:lnTo>
                <a:lnTo>
                  <a:pt x="6302" y="14502"/>
                </a:lnTo>
                <a:lnTo>
                  <a:pt x="6327" y="14600"/>
                </a:lnTo>
                <a:lnTo>
                  <a:pt x="6351" y="14721"/>
                </a:lnTo>
                <a:lnTo>
                  <a:pt x="6400" y="14794"/>
                </a:lnTo>
                <a:lnTo>
                  <a:pt x="6473" y="14867"/>
                </a:lnTo>
                <a:lnTo>
                  <a:pt x="6497" y="14892"/>
                </a:lnTo>
                <a:lnTo>
                  <a:pt x="6521" y="14940"/>
                </a:lnTo>
                <a:lnTo>
                  <a:pt x="6619" y="14989"/>
                </a:lnTo>
                <a:lnTo>
                  <a:pt x="6716" y="15038"/>
                </a:lnTo>
                <a:lnTo>
                  <a:pt x="6838" y="15062"/>
                </a:lnTo>
                <a:lnTo>
                  <a:pt x="6959" y="15086"/>
                </a:lnTo>
                <a:lnTo>
                  <a:pt x="7203" y="15086"/>
                </a:lnTo>
                <a:lnTo>
                  <a:pt x="7421" y="15062"/>
                </a:lnTo>
                <a:lnTo>
                  <a:pt x="8030" y="15038"/>
                </a:lnTo>
                <a:lnTo>
                  <a:pt x="8638" y="15038"/>
                </a:lnTo>
                <a:lnTo>
                  <a:pt x="8735" y="15013"/>
                </a:lnTo>
                <a:lnTo>
                  <a:pt x="8808" y="14965"/>
                </a:lnTo>
                <a:lnTo>
                  <a:pt x="8857" y="14867"/>
                </a:lnTo>
                <a:lnTo>
                  <a:pt x="8881" y="14794"/>
                </a:lnTo>
                <a:lnTo>
                  <a:pt x="8906" y="14770"/>
                </a:lnTo>
                <a:lnTo>
                  <a:pt x="8979" y="14673"/>
                </a:lnTo>
                <a:lnTo>
                  <a:pt x="9027" y="14551"/>
                </a:lnTo>
                <a:lnTo>
                  <a:pt x="9100" y="14283"/>
                </a:lnTo>
                <a:lnTo>
                  <a:pt x="9149" y="13772"/>
                </a:lnTo>
                <a:lnTo>
                  <a:pt x="9222" y="13286"/>
                </a:lnTo>
                <a:lnTo>
                  <a:pt x="9246" y="13042"/>
                </a:lnTo>
                <a:lnTo>
                  <a:pt x="9246" y="12799"/>
                </a:lnTo>
                <a:lnTo>
                  <a:pt x="9514" y="12799"/>
                </a:lnTo>
                <a:lnTo>
                  <a:pt x="9757" y="12726"/>
                </a:lnTo>
                <a:lnTo>
                  <a:pt x="10001" y="12629"/>
                </a:lnTo>
                <a:lnTo>
                  <a:pt x="10122" y="12556"/>
                </a:lnTo>
                <a:lnTo>
                  <a:pt x="10220" y="12483"/>
                </a:lnTo>
                <a:lnTo>
                  <a:pt x="10341" y="12604"/>
                </a:lnTo>
                <a:lnTo>
                  <a:pt x="10487" y="12726"/>
                </a:lnTo>
                <a:lnTo>
                  <a:pt x="10779" y="12945"/>
                </a:lnTo>
                <a:lnTo>
                  <a:pt x="11290" y="13310"/>
                </a:lnTo>
                <a:lnTo>
                  <a:pt x="11826" y="13675"/>
                </a:lnTo>
                <a:lnTo>
                  <a:pt x="11874" y="13699"/>
                </a:lnTo>
                <a:lnTo>
                  <a:pt x="11947" y="13724"/>
                </a:lnTo>
                <a:lnTo>
                  <a:pt x="11996" y="13699"/>
                </a:lnTo>
                <a:lnTo>
                  <a:pt x="12045" y="13675"/>
                </a:lnTo>
                <a:lnTo>
                  <a:pt x="12142" y="13602"/>
                </a:lnTo>
                <a:lnTo>
                  <a:pt x="12166" y="13480"/>
                </a:lnTo>
                <a:lnTo>
                  <a:pt x="12361" y="13334"/>
                </a:lnTo>
                <a:lnTo>
                  <a:pt x="12531" y="13164"/>
                </a:lnTo>
                <a:lnTo>
                  <a:pt x="12872" y="12799"/>
                </a:lnTo>
                <a:lnTo>
                  <a:pt x="13286" y="12385"/>
                </a:lnTo>
                <a:lnTo>
                  <a:pt x="13480" y="12166"/>
                </a:lnTo>
                <a:lnTo>
                  <a:pt x="13675" y="11947"/>
                </a:lnTo>
                <a:lnTo>
                  <a:pt x="13699" y="11874"/>
                </a:lnTo>
                <a:lnTo>
                  <a:pt x="13699" y="11801"/>
                </a:lnTo>
                <a:lnTo>
                  <a:pt x="13724" y="11704"/>
                </a:lnTo>
                <a:lnTo>
                  <a:pt x="13699" y="11607"/>
                </a:lnTo>
                <a:lnTo>
                  <a:pt x="13553" y="11363"/>
                </a:lnTo>
                <a:lnTo>
                  <a:pt x="13407" y="11120"/>
                </a:lnTo>
                <a:lnTo>
                  <a:pt x="13067" y="10682"/>
                </a:lnTo>
                <a:lnTo>
                  <a:pt x="12945" y="10512"/>
                </a:lnTo>
                <a:lnTo>
                  <a:pt x="12799" y="10341"/>
                </a:lnTo>
                <a:lnTo>
                  <a:pt x="12629" y="10195"/>
                </a:lnTo>
                <a:lnTo>
                  <a:pt x="12458" y="10074"/>
                </a:lnTo>
                <a:lnTo>
                  <a:pt x="12604" y="9855"/>
                </a:lnTo>
                <a:lnTo>
                  <a:pt x="12750" y="9611"/>
                </a:lnTo>
                <a:lnTo>
                  <a:pt x="12823" y="9368"/>
                </a:lnTo>
                <a:lnTo>
                  <a:pt x="12872" y="9125"/>
                </a:lnTo>
                <a:lnTo>
                  <a:pt x="12994" y="9149"/>
                </a:lnTo>
                <a:lnTo>
                  <a:pt x="13091" y="9173"/>
                </a:lnTo>
                <a:lnTo>
                  <a:pt x="13334" y="9173"/>
                </a:lnTo>
                <a:lnTo>
                  <a:pt x="13797" y="9149"/>
                </a:lnTo>
                <a:lnTo>
                  <a:pt x="14283" y="9125"/>
                </a:lnTo>
                <a:lnTo>
                  <a:pt x="14794" y="9076"/>
                </a:lnTo>
                <a:lnTo>
                  <a:pt x="14867" y="9052"/>
                </a:lnTo>
                <a:lnTo>
                  <a:pt x="14916" y="9003"/>
                </a:lnTo>
                <a:lnTo>
                  <a:pt x="14940" y="8954"/>
                </a:lnTo>
                <a:lnTo>
                  <a:pt x="14965" y="8906"/>
                </a:lnTo>
                <a:lnTo>
                  <a:pt x="15038" y="8881"/>
                </a:lnTo>
                <a:lnTo>
                  <a:pt x="15086" y="8833"/>
                </a:lnTo>
                <a:lnTo>
                  <a:pt x="15135" y="8760"/>
                </a:lnTo>
                <a:lnTo>
                  <a:pt x="15135" y="8687"/>
                </a:lnTo>
                <a:lnTo>
                  <a:pt x="15135" y="7689"/>
                </a:lnTo>
                <a:lnTo>
                  <a:pt x="15135" y="7203"/>
                </a:lnTo>
                <a:lnTo>
                  <a:pt x="15086" y="6716"/>
                </a:lnTo>
                <a:lnTo>
                  <a:pt x="15062" y="6643"/>
                </a:lnTo>
                <a:lnTo>
                  <a:pt x="15013" y="6570"/>
                </a:lnTo>
                <a:lnTo>
                  <a:pt x="14940" y="6546"/>
                </a:lnTo>
                <a:lnTo>
                  <a:pt x="14867" y="6521"/>
                </a:lnTo>
                <a:lnTo>
                  <a:pt x="14819" y="6400"/>
                </a:lnTo>
                <a:lnTo>
                  <a:pt x="14746" y="6302"/>
                </a:lnTo>
                <a:lnTo>
                  <a:pt x="14648" y="6229"/>
                </a:lnTo>
                <a:lnTo>
                  <a:pt x="14527" y="6181"/>
                </a:lnTo>
                <a:lnTo>
                  <a:pt x="14259" y="6108"/>
                </a:lnTo>
                <a:lnTo>
                  <a:pt x="14016" y="6083"/>
                </a:lnTo>
                <a:lnTo>
                  <a:pt x="13480" y="6010"/>
                </a:lnTo>
                <a:lnTo>
                  <a:pt x="13213" y="5986"/>
                </a:lnTo>
                <a:lnTo>
                  <a:pt x="12921" y="5986"/>
                </a:lnTo>
                <a:lnTo>
                  <a:pt x="12896" y="5694"/>
                </a:lnTo>
                <a:lnTo>
                  <a:pt x="12848" y="5426"/>
                </a:lnTo>
                <a:lnTo>
                  <a:pt x="12823" y="5256"/>
                </a:lnTo>
                <a:lnTo>
                  <a:pt x="12775" y="5086"/>
                </a:lnTo>
                <a:lnTo>
                  <a:pt x="12702" y="4915"/>
                </a:lnTo>
                <a:lnTo>
                  <a:pt x="12629" y="4769"/>
                </a:lnTo>
                <a:lnTo>
                  <a:pt x="12750" y="4599"/>
                </a:lnTo>
                <a:lnTo>
                  <a:pt x="12848" y="4453"/>
                </a:lnTo>
                <a:lnTo>
                  <a:pt x="13213" y="3918"/>
                </a:lnTo>
                <a:lnTo>
                  <a:pt x="13432" y="3650"/>
                </a:lnTo>
                <a:lnTo>
                  <a:pt x="13651" y="3407"/>
                </a:lnTo>
                <a:lnTo>
                  <a:pt x="13699" y="3309"/>
                </a:lnTo>
                <a:lnTo>
                  <a:pt x="13699" y="3261"/>
                </a:lnTo>
                <a:lnTo>
                  <a:pt x="13699" y="3212"/>
                </a:lnTo>
                <a:lnTo>
                  <a:pt x="13675" y="3139"/>
                </a:lnTo>
                <a:lnTo>
                  <a:pt x="13699" y="3090"/>
                </a:lnTo>
                <a:lnTo>
                  <a:pt x="13675" y="3017"/>
                </a:lnTo>
                <a:lnTo>
                  <a:pt x="13675" y="2944"/>
                </a:lnTo>
                <a:lnTo>
                  <a:pt x="13602" y="2847"/>
                </a:lnTo>
                <a:lnTo>
                  <a:pt x="13407" y="2628"/>
                </a:lnTo>
                <a:lnTo>
                  <a:pt x="13164" y="2360"/>
                </a:lnTo>
                <a:lnTo>
                  <a:pt x="12896" y="2093"/>
                </a:lnTo>
                <a:lnTo>
                  <a:pt x="12702" y="1922"/>
                </a:lnTo>
                <a:lnTo>
                  <a:pt x="12434" y="1728"/>
                </a:lnTo>
                <a:lnTo>
                  <a:pt x="12312" y="1655"/>
                </a:lnTo>
                <a:lnTo>
                  <a:pt x="12166" y="1582"/>
                </a:lnTo>
                <a:lnTo>
                  <a:pt x="12020" y="1557"/>
                </a:lnTo>
                <a:lnTo>
                  <a:pt x="11899" y="1582"/>
                </a:lnTo>
                <a:lnTo>
                  <a:pt x="11850" y="1582"/>
                </a:lnTo>
                <a:lnTo>
                  <a:pt x="11777" y="1606"/>
                </a:lnTo>
                <a:lnTo>
                  <a:pt x="11534" y="1728"/>
                </a:lnTo>
                <a:lnTo>
                  <a:pt x="11290" y="1874"/>
                </a:lnTo>
                <a:lnTo>
                  <a:pt x="10828" y="2190"/>
                </a:lnTo>
                <a:lnTo>
                  <a:pt x="10560" y="2385"/>
                </a:lnTo>
                <a:lnTo>
                  <a:pt x="10414" y="2506"/>
                </a:lnTo>
                <a:lnTo>
                  <a:pt x="10293" y="2628"/>
                </a:lnTo>
                <a:lnTo>
                  <a:pt x="10098" y="2506"/>
                </a:lnTo>
                <a:lnTo>
                  <a:pt x="9879" y="2409"/>
                </a:lnTo>
                <a:lnTo>
                  <a:pt x="9636" y="2336"/>
                </a:lnTo>
                <a:lnTo>
                  <a:pt x="9417" y="2312"/>
                </a:lnTo>
                <a:lnTo>
                  <a:pt x="9392" y="2287"/>
                </a:lnTo>
                <a:lnTo>
                  <a:pt x="9295" y="1995"/>
                </a:lnTo>
                <a:lnTo>
                  <a:pt x="9246" y="1703"/>
                </a:lnTo>
                <a:lnTo>
                  <a:pt x="9246" y="1679"/>
                </a:lnTo>
                <a:lnTo>
                  <a:pt x="9271" y="1630"/>
                </a:lnTo>
                <a:lnTo>
                  <a:pt x="9271" y="1606"/>
                </a:lnTo>
                <a:lnTo>
                  <a:pt x="9198" y="1484"/>
                </a:lnTo>
                <a:lnTo>
                  <a:pt x="9149" y="949"/>
                </a:lnTo>
                <a:lnTo>
                  <a:pt x="9125" y="681"/>
                </a:lnTo>
                <a:lnTo>
                  <a:pt x="9052" y="438"/>
                </a:lnTo>
                <a:lnTo>
                  <a:pt x="9100" y="389"/>
                </a:lnTo>
                <a:lnTo>
                  <a:pt x="9100" y="341"/>
                </a:lnTo>
                <a:lnTo>
                  <a:pt x="9125" y="292"/>
                </a:lnTo>
                <a:lnTo>
                  <a:pt x="9100" y="243"/>
                </a:lnTo>
                <a:lnTo>
                  <a:pt x="9076" y="170"/>
                </a:lnTo>
                <a:lnTo>
                  <a:pt x="9052" y="146"/>
                </a:lnTo>
                <a:lnTo>
                  <a:pt x="9003" y="97"/>
                </a:lnTo>
                <a:lnTo>
                  <a:pt x="8930" y="97"/>
                </a:lnTo>
                <a:lnTo>
                  <a:pt x="8614" y="49"/>
                </a:lnTo>
                <a:lnTo>
                  <a:pt x="8297" y="49"/>
                </a:lnTo>
                <a:lnTo>
                  <a:pt x="7665" y="24"/>
                </a:lnTo>
                <a:lnTo>
                  <a:pt x="7348" y="24"/>
                </a:lnTo>
                <a:lnTo>
                  <a:pt x="7008" y="0"/>
                </a:lnTo>
                <a:close/>
                <a:moveTo>
                  <a:pt x="17471" y="11655"/>
                </a:moveTo>
                <a:lnTo>
                  <a:pt x="17300" y="11704"/>
                </a:lnTo>
                <a:lnTo>
                  <a:pt x="16960" y="11801"/>
                </a:lnTo>
                <a:lnTo>
                  <a:pt x="16692" y="11923"/>
                </a:lnTo>
                <a:lnTo>
                  <a:pt x="16522" y="12045"/>
                </a:lnTo>
                <a:lnTo>
                  <a:pt x="16351" y="12191"/>
                </a:lnTo>
                <a:lnTo>
                  <a:pt x="16205" y="12385"/>
                </a:lnTo>
                <a:lnTo>
                  <a:pt x="16084" y="12556"/>
                </a:lnTo>
                <a:lnTo>
                  <a:pt x="15986" y="12750"/>
                </a:lnTo>
                <a:lnTo>
                  <a:pt x="15913" y="12969"/>
                </a:lnTo>
                <a:lnTo>
                  <a:pt x="15865" y="13188"/>
                </a:lnTo>
                <a:lnTo>
                  <a:pt x="15816" y="13407"/>
                </a:lnTo>
                <a:lnTo>
                  <a:pt x="15816" y="13602"/>
                </a:lnTo>
                <a:lnTo>
                  <a:pt x="15816" y="13797"/>
                </a:lnTo>
                <a:lnTo>
                  <a:pt x="15865" y="13991"/>
                </a:lnTo>
                <a:lnTo>
                  <a:pt x="15913" y="14186"/>
                </a:lnTo>
                <a:lnTo>
                  <a:pt x="16011" y="14381"/>
                </a:lnTo>
                <a:lnTo>
                  <a:pt x="16108" y="14551"/>
                </a:lnTo>
                <a:lnTo>
                  <a:pt x="16230" y="14721"/>
                </a:lnTo>
                <a:lnTo>
                  <a:pt x="16351" y="14892"/>
                </a:lnTo>
                <a:lnTo>
                  <a:pt x="16497" y="15038"/>
                </a:lnTo>
                <a:lnTo>
                  <a:pt x="16668" y="15159"/>
                </a:lnTo>
                <a:lnTo>
                  <a:pt x="16838" y="15257"/>
                </a:lnTo>
                <a:lnTo>
                  <a:pt x="17008" y="15354"/>
                </a:lnTo>
                <a:lnTo>
                  <a:pt x="17203" y="15427"/>
                </a:lnTo>
                <a:lnTo>
                  <a:pt x="17398" y="15476"/>
                </a:lnTo>
                <a:lnTo>
                  <a:pt x="17787" y="15476"/>
                </a:lnTo>
                <a:lnTo>
                  <a:pt x="17957" y="15427"/>
                </a:lnTo>
                <a:lnTo>
                  <a:pt x="18128" y="15403"/>
                </a:lnTo>
                <a:lnTo>
                  <a:pt x="18420" y="15257"/>
                </a:lnTo>
                <a:lnTo>
                  <a:pt x="18712" y="15086"/>
                </a:lnTo>
                <a:lnTo>
                  <a:pt x="18955" y="14867"/>
                </a:lnTo>
                <a:lnTo>
                  <a:pt x="19174" y="14600"/>
                </a:lnTo>
                <a:lnTo>
                  <a:pt x="19369" y="14308"/>
                </a:lnTo>
                <a:lnTo>
                  <a:pt x="19515" y="14016"/>
                </a:lnTo>
                <a:lnTo>
                  <a:pt x="19612" y="13699"/>
                </a:lnTo>
                <a:lnTo>
                  <a:pt x="19636" y="13505"/>
                </a:lnTo>
                <a:lnTo>
                  <a:pt x="19661" y="13286"/>
                </a:lnTo>
                <a:lnTo>
                  <a:pt x="19636" y="13115"/>
                </a:lnTo>
                <a:lnTo>
                  <a:pt x="19588" y="12921"/>
                </a:lnTo>
                <a:lnTo>
                  <a:pt x="19539" y="12775"/>
                </a:lnTo>
                <a:lnTo>
                  <a:pt x="19466" y="12604"/>
                </a:lnTo>
                <a:lnTo>
                  <a:pt x="19344" y="12458"/>
                </a:lnTo>
                <a:lnTo>
                  <a:pt x="19247" y="12337"/>
                </a:lnTo>
                <a:lnTo>
                  <a:pt x="19101" y="12215"/>
                </a:lnTo>
                <a:lnTo>
                  <a:pt x="18979" y="12093"/>
                </a:lnTo>
                <a:lnTo>
                  <a:pt x="18809" y="11996"/>
                </a:lnTo>
                <a:lnTo>
                  <a:pt x="18639" y="11923"/>
                </a:lnTo>
                <a:lnTo>
                  <a:pt x="18468" y="11850"/>
                </a:lnTo>
                <a:lnTo>
                  <a:pt x="18298" y="11801"/>
                </a:lnTo>
                <a:lnTo>
                  <a:pt x="18103" y="11753"/>
                </a:lnTo>
                <a:lnTo>
                  <a:pt x="17933" y="11728"/>
                </a:lnTo>
                <a:lnTo>
                  <a:pt x="17787" y="11680"/>
                </a:lnTo>
                <a:lnTo>
                  <a:pt x="17617" y="11655"/>
                </a:lnTo>
                <a:close/>
                <a:moveTo>
                  <a:pt x="17957" y="9417"/>
                </a:moveTo>
                <a:lnTo>
                  <a:pt x="17860" y="9490"/>
                </a:lnTo>
                <a:lnTo>
                  <a:pt x="17860" y="9514"/>
                </a:lnTo>
                <a:lnTo>
                  <a:pt x="17811" y="9587"/>
                </a:lnTo>
                <a:lnTo>
                  <a:pt x="17836" y="9660"/>
                </a:lnTo>
                <a:lnTo>
                  <a:pt x="17884" y="9709"/>
                </a:lnTo>
                <a:lnTo>
                  <a:pt x="17811" y="9757"/>
                </a:lnTo>
                <a:lnTo>
                  <a:pt x="17763" y="9782"/>
                </a:lnTo>
                <a:lnTo>
                  <a:pt x="17738" y="9830"/>
                </a:lnTo>
                <a:lnTo>
                  <a:pt x="17738" y="9879"/>
                </a:lnTo>
                <a:lnTo>
                  <a:pt x="17738" y="9928"/>
                </a:lnTo>
                <a:lnTo>
                  <a:pt x="17787" y="10001"/>
                </a:lnTo>
                <a:lnTo>
                  <a:pt x="17836" y="10049"/>
                </a:lnTo>
                <a:lnTo>
                  <a:pt x="17884" y="10098"/>
                </a:lnTo>
                <a:lnTo>
                  <a:pt x="17957" y="10122"/>
                </a:lnTo>
                <a:lnTo>
                  <a:pt x="17933" y="10147"/>
                </a:lnTo>
                <a:lnTo>
                  <a:pt x="17884" y="10195"/>
                </a:lnTo>
                <a:lnTo>
                  <a:pt x="17860" y="10244"/>
                </a:lnTo>
                <a:lnTo>
                  <a:pt x="17884" y="10317"/>
                </a:lnTo>
                <a:lnTo>
                  <a:pt x="17933" y="10414"/>
                </a:lnTo>
                <a:lnTo>
                  <a:pt x="18006" y="10487"/>
                </a:lnTo>
                <a:lnTo>
                  <a:pt x="18103" y="10512"/>
                </a:lnTo>
                <a:lnTo>
                  <a:pt x="18176" y="10536"/>
                </a:lnTo>
                <a:lnTo>
                  <a:pt x="18444" y="10585"/>
                </a:lnTo>
                <a:lnTo>
                  <a:pt x="18590" y="10609"/>
                </a:lnTo>
                <a:lnTo>
                  <a:pt x="18639" y="10633"/>
                </a:lnTo>
                <a:lnTo>
                  <a:pt x="18687" y="10609"/>
                </a:lnTo>
                <a:lnTo>
                  <a:pt x="18760" y="10682"/>
                </a:lnTo>
                <a:lnTo>
                  <a:pt x="18858" y="10731"/>
                </a:lnTo>
                <a:lnTo>
                  <a:pt x="18906" y="10731"/>
                </a:lnTo>
                <a:lnTo>
                  <a:pt x="19174" y="10828"/>
                </a:lnTo>
                <a:lnTo>
                  <a:pt x="19296" y="10877"/>
                </a:lnTo>
                <a:lnTo>
                  <a:pt x="19393" y="10950"/>
                </a:lnTo>
                <a:lnTo>
                  <a:pt x="19466" y="10998"/>
                </a:lnTo>
                <a:lnTo>
                  <a:pt x="19539" y="11023"/>
                </a:lnTo>
                <a:lnTo>
                  <a:pt x="19612" y="10998"/>
                </a:lnTo>
                <a:lnTo>
                  <a:pt x="19661" y="10974"/>
                </a:lnTo>
                <a:lnTo>
                  <a:pt x="19709" y="10950"/>
                </a:lnTo>
                <a:lnTo>
                  <a:pt x="19734" y="10901"/>
                </a:lnTo>
                <a:lnTo>
                  <a:pt x="19904" y="10779"/>
                </a:lnTo>
                <a:lnTo>
                  <a:pt x="19977" y="10706"/>
                </a:lnTo>
                <a:lnTo>
                  <a:pt x="20074" y="10658"/>
                </a:lnTo>
                <a:lnTo>
                  <a:pt x="20293" y="10487"/>
                </a:lnTo>
                <a:lnTo>
                  <a:pt x="20537" y="10366"/>
                </a:lnTo>
                <a:lnTo>
                  <a:pt x="20561" y="10341"/>
                </a:lnTo>
                <a:lnTo>
                  <a:pt x="20707" y="10463"/>
                </a:lnTo>
                <a:lnTo>
                  <a:pt x="20877" y="10609"/>
                </a:lnTo>
                <a:lnTo>
                  <a:pt x="21096" y="10828"/>
                </a:lnTo>
                <a:lnTo>
                  <a:pt x="21096" y="10828"/>
                </a:lnTo>
                <a:lnTo>
                  <a:pt x="21023" y="10779"/>
                </a:lnTo>
                <a:lnTo>
                  <a:pt x="20877" y="10682"/>
                </a:lnTo>
                <a:lnTo>
                  <a:pt x="20804" y="10658"/>
                </a:lnTo>
                <a:lnTo>
                  <a:pt x="20707" y="10633"/>
                </a:lnTo>
                <a:lnTo>
                  <a:pt x="20683" y="10633"/>
                </a:lnTo>
                <a:lnTo>
                  <a:pt x="20610" y="10658"/>
                </a:lnTo>
                <a:lnTo>
                  <a:pt x="20561" y="10731"/>
                </a:lnTo>
                <a:lnTo>
                  <a:pt x="20537" y="10779"/>
                </a:lnTo>
                <a:lnTo>
                  <a:pt x="20561" y="10852"/>
                </a:lnTo>
                <a:lnTo>
                  <a:pt x="20610" y="10925"/>
                </a:lnTo>
                <a:lnTo>
                  <a:pt x="20537" y="10974"/>
                </a:lnTo>
                <a:lnTo>
                  <a:pt x="20488" y="11023"/>
                </a:lnTo>
                <a:lnTo>
                  <a:pt x="20488" y="11096"/>
                </a:lnTo>
                <a:lnTo>
                  <a:pt x="20561" y="11266"/>
                </a:lnTo>
                <a:lnTo>
                  <a:pt x="20634" y="11436"/>
                </a:lnTo>
                <a:lnTo>
                  <a:pt x="20756" y="11582"/>
                </a:lnTo>
                <a:lnTo>
                  <a:pt x="20707" y="11534"/>
                </a:lnTo>
                <a:lnTo>
                  <a:pt x="20610" y="11412"/>
                </a:lnTo>
                <a:lnTo>
                  <a:pt x="20561" y="11315"/>
                </a:lnTo>
                <a:lnTo>
                  <a:pt x="20537" y="11266"/>
                </a:lnTo>
                <a:lnTo>
                  <a:pt x="20488" y="11242"/>
                </a:lnTo>
                <a:lnTo>
                  <a:pt x="20439" y="11217"/>
                </a:lnTo>
                <a:lnTo>
                  <a:pt x="20342" y="11217"/>
                </a:lnTo>
                <a:lnTo>
                  <a:pt x="20293" y="11242"/>
                </a:lnTo>
                <a:lnTo>
                  <a:pt x="20269" y="11290"/>
                </a:lnTo>
                <a:lnTo>
                  <a:pt x="20245" y="11339"/>
                </a:lnTo>
                <a:lnTo>
                  <a:pt x="20245" y="11436"/>
                </a:lnTo>
                <a:lnTo>
                  <a:pt x="20245" y="11509"/>
                </a:lnTo>
                <a:lnTo>
                  <a:pt x="20318" y="11680"/>
                </a:lnTo>
                <a:lnTo>
                  <a:pt x="20537" y="12020"/>
                </a:lnTo>
                <a:lnTo>
                  <a:pt x="20585" y="12069"/>
                </a:lnTo>
                <a:lnTo>
                  <a:pt x="20658" y="12093"/>
                </a:lnTo>
                <a:lnTo>
                  <a:pt x="20707" y="12239"/>
                </a:lnTo>
                <a:lnTo>
                  <a:pt x="20731" y="12385"/>
                </a:lnTo>
                <a:lnTo>
                  <a:pt x="20756" y="12556"/>
                </a:lnTo>
                <a:lnTo>
                  <a:pt x="20756" y="12677"/>
                </a:lnTo>
                <a:lnTo>
                  <a:pt x="20780" y="12799"/>
                </a:lnTo>
                <a:lnTo>
                  <a:pt x="20804" y="12872"/>
                </a:lnTo>
                <a:lnTo>
                  <a:pt x="20853" y="12921"/>
                </a:lnTo>
                <a:lnTo>
                  <a:pt x="20926" y="12945"/>
                </a:lnTo>
                <a:lnTo>
                  <a:pt x="21023" y="12945"/>
                </a:lnTo>
                <a:lnTo>
                  <a:pt x="21218" y="12994"/>
                </a:lnTo>
                <a:lnTo>
                  <a:pt x="21413" y="13018"/>
                </a:lnTo>
                <a:lnTo>
                  <a:pt x="21534" y="13042"/>
                </a:lnTo>
                <a:lnTo>
                  <a:pt x="21705" y="13067"/>
                </a:lnTo>
                <a:lnTo>
                  <a:pt x="21899" y="13091"/>
                </a:lnTo>
                <a:lnTo>
                  <a:pt x="21997" y="13115"/>
                </a:lnTo>
                <a:lnTo>
                  <a:pt x="22070" y="13164"/>
                </a:lnTo>
                <a:lnTo>
                  <a:pt x="22070" y="13359"/>
                </a:lnTo>
                <a:lnTo>
                  <a:pt x="22070" y="13578"/>
                </a:lnTo>
                <a:lnTo>
                  <a:pt x="22070" y="13699"/>
                </a:lnTo>
                <a:lnTo>
                  <a:pt x="22045" y="13675"/>
                </a:lnTo>
                <a:lnTo>
                  <a:pt x="21997" y="13626"/>
                </a:lnTo>
                <a:lnTo>
                  <a:pt x="21924" y="13602"/>
                </a:lnTo>
                <a:lnTo>
                  <a:pt x="21851" y="13626"/>
                </a:lnTo>
                <a:lnTo>
                  <a:pt x="21802" y="13675"/>
                </a:lnTo>
                <a:lnTo>
                  <a:pt x="21778" y="13724"/>
                </a:lnTo>
                <a:lnTo>
                  <a:pt x="21729" y="13651"/>
                </a:lnTo>
                <a:lnTo>
                  <a:pt x="21680" y="13602"/>
                </a:lnTo>
                <a:lnTo>
                  <a:pt x="21656" y="13602"/>
                </a:lnTo>
                <a:lnTo>
                  <a:pt x="21607" y="13578"/>
                </a:lnTo>
                <a:lnTo>
                  <a:pt x="21534" y="13602"/>
                </a:lnTo>
                <a:lnTo>
                  <a:pt x="21486" y="13651"/>
                </a:lnTo>
                <a:lnTo>
                  <a:pt x="21437" y="13699"/>
                </a:lnTo>
                <a:lnTo>
                  <a:pt x="21388" y="13894"/>
                </a:lnTo>
                <a:lnTo>
                  <a:pt x="21364" y="13991"/>
                </a:lnTo>
                <a:lnTo>
                  <a:pt x="21315" y="14137"/>
                </a:lnTo>
                <a:lnTo>
                  <a:pt x="21315" y="14089"/>
                </a:lnTo>
                <a:lnTo>
                  <a:pt x="21315" y="13918"/>
                </a:lnTo>
                <a:lnTo>
                  <a:pt x="21291" y="13772"/>
                </a:lnTo>
                <a:lnTo>
                  <a:pt x="21267" y="13724"/>
                </a:lnTo>
                <a:lnTo>
                  <a:pt x="21242" y="13699"/>
                </a:lnTo>
                <a:lnTo>
                  <a:pt x="21194" y="13675"/>
                </a:lnTo>
                <a:lnTo>
                  <a:pt x="21145" y="13651"/>
                </a:lnTo>
                <a:lnTo>
                  <a:pt x="21072" y="13675"/>
                </a:lnTo>
                <a:lnTo>
                  <a:pt x="21023" y="13724"/>
                </a:lnTo>
                <a:lnTo>
                  <a:pt x="20999" y="13772"/>
                </a:lnTo>
                <a:lnTo>
                  <a:pt x="20975" y="13845"/>
                </a:lnTo>
                <a:lnTo>
                  <a:pt x="20926" y="13967"/>
                </a:lnTo>
                <a:lnTo>
                  <a:pt x="20926" y="14016"/>
                </a:lnTo>
                <a:lnTo>
                  <a:pt x="20829" y="14381"/>
                </a:lnTo>
                <a:lnTo>
                  <a:pt x="20829" y="14454"/>
                </a:lnTo>
                <a:lnTo>
                  <a:pt x="20756" y="14600"/>
                </a:lnTo>
                <a:lnTo>
                  <a:pt x="20707" y="14721"/>
                </a:lnTo>
                <a:lnTo>
                  <a:pt x="20610" y="14867"/>
                </a:lnTo>
                <a:lnTo>
                  <a:pt x="20512" y="14989"/>
                </a:lnTo>
                <a:lnTo>
                  <a:pt x="20488" y="15038"/>
                </a:lnTo>
                <a:lnTo>
                  <a:pt x="20439" y="15086"/>
                </a:lnTo>
                <a:lnTo>
                  <a:pt x="20439" y="15135"/>
                </a:lnTo>
                <a:lnTo>
                  <a:pt x="20439" y="15184"/>
                </a:lnTo>
                <a:lnTo>
                  <a:pt x="20439" y="15257"/>
                </a:lnTo>
                <a:lnTo>
                  <a:pt x="20488" y="15305"/>
                </a:lnTo>
                <a:lnTo>
                  <a:pt x="20512" y="15330"/>
                </a:lnTo>
                <a:lnTo>
                  <a:pt x="20585" y="15354"/>
                </a:lnTo>
                <a:lnTo>
                  <a:pt x="20634" y="15378"/>
                </a:lnTo>
                <a:lnTo>
                  <a:pt x="20658" y="15378"/>
                </a:lnTo>
                <a:lnTo>
                  <a:pt x="20804" y="15548"/>
                </a:lnTo>
                <a:lnTo>
                  <a:pt x="20926" y="15694"/>
                </a:lnTo>
                <a:lnTo>
                  <a:pt x="21048" y="15889"/>
                </a:lnTo>
                <a:lnTo>
                  <a:pt x="21194" y="16108"/>
                </a:lnTo>
                <a:lnTo>
                  <a:pt x="21048" y="16254"/>
                </a:lnTo>
                <a:lnTo>
                  <a:pt x="20902" y="16424"/>
                </a:lnTo>
                <a:lnTo>
                  <a:pt x="20829" y="16473"/>
                </a:lnTo>
                <a:lnTo>
                  <a:pt x="20756" y="16424"/>
                </a:lnTo>
                <a:lnTo>
                  <a:pt x="20683" y="16400"/>
                </a:lnTo>
                <a:lnTo>
                  <a:pt x="20585" y="16424"/>
                </a:lnTo>
                <a:lnTo>
                  <a:pt x="20488" y="16473"/>
                </a:lnTo>
                <a:lnTo>
                  <a:pt x="20488" y="16376"/>
                </a:lnTo>
                <a:lnTo>
                  <a:pt x="20464" y="16303"/>
                </a:lnTo>
                <a:lnTo>
                  <a:pt x="20391" y="16230"/>
                </a:lnTo>
                <a:lnTo>
                  <a:pt x="20293" y="16205"/>
                </a:lnTo>
                <a:lnTo>
                  <a:pt x="20220" y="16230"/>
                </a:lnTo>
                <a:lnTo>
                  <a:pt x="20220" y="16157"/>
                </a:lnTo>
                <a:lnTo>
                  <a:pt x="20220" y="16108"/>
                </a:lnTo>
                <a:lnTo>
                  <a:pt x="20196" y="16035"/>
                </a:lnTo>
                <a:lnTo>
                  <a:pt x="20172" y="16011"/>
                </a:lnTo>
                <a:lnTo>
                  <a:pt x="20123" y="15986"/>
                </a:lnTo>
                <a:lnTo>
                  <a:pt x="20074" y="15962"/>
                </a:lnTo>
                <a:lnTo>
                  <a:pt x="20001" y="15986"/>
                </a:lnTo>
                <a:lnTo>
                  <a:pt x="19928" y="16011"/>
                </a:lnTo>
                <a:lnTo>
                  <a:pt x="19831" y="16059"/>
                </a:lnTo>
                <a:lnTo>
                  <a:pt x="19636" y="16181"/>
                </a:lnTo>
                <a:lnTo>
                  <a:pt x="19588" y="16230"/>
                </a:lnTo>
                <a:lnTo>
                  <a:pt x="19466" y="16205"/>
                </a:lnTo>
                <a:lnTo>
                  <a:pt x="19417" y="16205"/>
                </a:lnTo>
                <a:lnTo>
                  <a:pt x="19369" y="16230"/>
                </a:lnTo>
                <a:lnTo>
                  <a:pt x="19271" y="16254"/>
                </a:lnTo>
                <a:lnTo>
                  <a:pt x="19198" y="16303"/>
                </a:lnTo>
                <a:lnTo>
                  <a:pt x="19077" y="16376"/>
                </a:lnTo>
                <a:lnTo>
                  <a:pt x="18979" y="16400"/>
                </a:lnTo>
                <a:lnTo>
                  <a:pt x="18882" y="16424"/>
                </a:lnTo>
                <a:lnTo>
                  <a:pt x="18785" y="16473"/>
                </a:lnTo>
                <a:lnTo>
                  <a:pt x="18687" y="16497"/>
                </a:lnTo>
                <a:lnTo>
                  <a:pt x="18614" y="16546"/>
                </a:lnTo>
                <a:lnTo>
                  <a:pt x="18517" y="16595"/>
                </a:lnTo>
                <a:lnTo>
                  <a:pt x="18444" y="16619"/>
                </a:lnTo>
                <a:lnTo>
                  <a:pt x="18371" y="16668"/>
                </a:lnTo>
                <a:lnTo>
                  <a:pt x="18274" y="16692"/>
                </a:lnTo>
                <a:lnTo>
                  <a:pt x="18176" y="16716"/>
                </a:lnTo>
                <a:lnTo>
                  <a:pt x="18079" y="16765"/>
                </a:lnTo>
                <a:lnTo>
                  <a:pt x="18055" y="16814"/>
                </a:lnTo>
                <a:lnTo>
                  <a:pt x="18030" y="16838"/>
                </a:lnTo>
                <a:lnTo>
                  <a:pt x="18030" y="16911"/>
                </a:lnTo>
                <a:lnTo>
                  <a:pt x="18055" y="16960"/>
                </a:lnTo>
                <a:lnTo>
                  <a:pt x="18079" y="17008"/>
                </a:lnTo>
                <a:lnTo>
                  <a:pt x="18152" y="17057"/>
                </a:lnTo>
                <a:lnTo>
                  <a:pt x="18103" y="17106"/>
                </a:lnTo>
                <a:lnTo>
                  <a:pt x="18079" y="17154"/>
                </a:lnTo>
                <a:lnTo>
                  <a:pt x="18055" y="17203"/>
                </a:lnTo>
                <a:lnTo>
                  <a:pt x="18079" y="17252"/>
                </a:lnTo>
                <a:lnTo>
                  <a:pt x="18103" y="17300"/>
                </a:lnTo>
                <a:lnTo>
                  <a:pt x="18152" y="17349"/>
                </a:lnTo>
                <a:lnTo>
                  <a:pt x="18225" y="17373"/>
                </a:lnTo>
                <a:lnTo>
                  <a:pt x="18201" y="17373"/>
                </a:lnTo>
                <a:lnTo>
                  <a:pt x="18103" y="17398"/>
                </a:lnTo>
                <a:lnTo>
                  <a:pt x="18055" y="17446"/>
                </a:lnTo>
                <a:lnTo>
                  <a:pt x="18006" y="17519"/>
                </a:lnTo>
                <a:lnTo>
                  <a:pt x="18030" y="17592"/>
                </a:lnTo>
                <a:lnTo>
                  <a:pt x="18055" y="17641"/>
                </a:lnTo>
                <a:lnTo>
                  <a:pt x="18128" y="17690"/>
                </a:lnTo>
                <a:lnTo>
                  <a:pt x="18225" y="17714"/>
                </a:lnTo>
                <a:lnTo>
                  <a:pt x="17909" y="17738"/>
                </a:lnTo>
                <a:lnTo>
                  <a:pt x="17519" y="17738"/>
                </a:lnTo>
                <a:lnTo>
                  <a:pt x="17495" y="17568"/>
                </a:lnTo>
                <a:lnTo>
                  <a:pt x="17471" y="17398"/>
                </a:lnTo>
                <a:lnTo>
                  <a:pt x="17446" y="17300"/>
                </a:lnTo>
                <a:lnTo>
                  <a:pt x="17446" y="17203"/>
                </a:lnTo>
                <a:lnTo>
                  <a:pt x="17422" y="16984"/>
                </a:lnTo>
                <a:lnTo>
                  <a:pt x="17373" y="16765"/>
                </a:lnTo>
                <a:lnTo>
                  <a:pt x="17325" y="16668"/>
                </a:lnTo>
                <a:lnTo>
                  <a:pt x="17276" y="16595"/>
                </a:lnTo>
                <a:lnTo>
                  <a:pt x="17203" y="16522"/>
                </a:lnTo>
                <a:lnTo>
                  <a:pt x="17106" y="16473"/>
                </a:lnTo>
                <a:lnTo>
                  <a:pt x="17057" y="16449"/>
                </a:lnTo>
                <a:lnTo>
                  <a:pt x="17008" y="16449"/>
                </a:lnTo>
                <a:lnTo>
                  <a:pt x="16862" y="16424"/>
                </a:lnTo>
                <a:lnTo>
                  <a:pt x="16789" y="16400"/>
                </a:lnTo>
                <a:lnTo>
                  <a:pt x="16643" y="16327"/>
                </a:lnTo>
                <a:lnTo>
                  <a:pt x="16449" y="16254"/>
                </a:lnTo>
                <a:lnTo>
                  <a:pt x="16376" y="16181"/>
                </a:lnTo>
                <a:lnTo>
                  <a:pt x="16278" y="16157"/>
                </a:lnTo>
                <a:lnTo>
                  <a:pt x="16181" y="16181"/>
                </a:lnTo>
                <a:lnTo>
                  <a:pt x="16157" y="16181"/>
                </a:lnTo>
                <a:lnTo>
                  <a:pt x="16035" y="16132"/>
                </a:lnTo>
                <a:lnTo>
                  <a:pt x="16011" y="16108"/>
                </a:lnTo>
                <a:lnTo>
                  <a:pt x="15913" y="16059"/>
                </a:lnTo>
                <a:lnTo>
                  <a:pt x="15792" y="16035"/>
                </a:lnTo>
                <a:lnTo>
                  <a:pt x="15694" y="16059"/>
                </a:lnTo>
                <a:lnTo>
                  <a:pt x="15646" y="16132"/>
                </a:lnTo>
                <a:lnTo>
                  <a:pt x="15621" y="16205"/>
                </a:lnTo>
                <a:lnTo>
                  <a:pt x="15646" y="16303"/>
                </a:lnTo>
                <a:lnTo>
                  <a:pt x="15646" y="16303"/>
                </a:lnTo>
                <a:lnTo>
                  <a:pt x="15597" y="16278"/>
                </a:lnTo>
                <a:lnTo>
                  <a:pt x="15500" y="16205"/>
                </a:lnTo>
                <a:lnTo>
                  <a:pt x="15402" y="16157"/>
                </a:lnTo>
                <a:lnTo>
                  <a:pt x="15354" y="16157"/>
                </a:lnTo>
                <a:lnTo>
                  <a:pt x="15305" y="16181"/>
                </a:lnTo>
                <a:lnTo>
                  <a:pt x="15256" y="16205"/>
                </a:lnTo>
                <a:lnTo>
                  <a:pt x="15232" y="16230"/>
                </a:lnTo>
                <a:lnTo>
                  <a:pt x="15208" y="16278"/>
                </a:lnTo>
                <a:lnTo>
                  <a:pt x="15232" y="16400"/>
                </a:lnTo>
                <a:lnTo>
                  <a:pt x="15281" y="16497"/>
                </a:lnTo>
                <a:lnTo>
                  <a:pt x="15232" y="16497"/>
                </a:lnTo>
                <a:lnTo>
                  <a:pt x="15183" y="16473"/>
                </a:lnTo>
                <a:lnTo>
                  <a:pt x="15135" y="16449"/>
                </a:lnTo>
                <a:lnTo>
                  <a:pt x="15062" y="16473"/>
                </a:lnTo>
                <a:lnTo>
                  <a:pt x="15038" y="16546"/>
                </a:lnTo>
                <a:lnTo>
                  <a:pt x="15013" y="16570"/>
                </a:lnTo>
                <a:lnTo>
                  <a:pt x="15013" y="16643"/>
                </a:lnTo>
                <a:lnTo>
                  <a:pt x="14916" y="16570"/>
                </a:lnTo>
                <a:lnTo>
                  <a:pt x="14770" y="16424"/>
                </a:lnTo>
                <a:lnTo>
                  <a:pt x="14624" y="16254"/>
                </a:lnTo>
                <a:lnTo>
                  <a:pt x="14721" y="16132"/>
                </a:lnTo>
                <a:lnTo>
                  <a:pt x="14794" y="15986"/>
                </a:lnTo>
                <a:lnTo>
                  <a:pt x="14892" y="15865"/>
                </a:lnTo>
                <a:lnTo>
                  <a:pt x="15062" y="15621"/>
                </a:lnTo>
                <a:lnTo>
                  <a:pt x="15305" y="15305"/>
                </a:lnTo>
                <a:lnTo>
                  <a:pt x="15378" y="15232"/>
                </a:lnTo>
                <a:lnTo>
                  <a:pt x="15402" y="15159"/>
                </a:lnTo>
                <a:lnTo>
                  <a:pt x="15402" y="15062"/>
                </a:lnTo>
                <a:lnTo>
                  <a:pt x="15329" y="14965"/>
                </a:lnTo>
                <a:lnTo>
                  <a:pt x="15183" y="14819"/>
                </a:lnTo>
                <a:lnTo>
                  <a:pt x="15086" y="14673"/>
                </a:lnTo>
                <a:lnTo>
                  <a:pt x="15038" y="14624"/>
                </a:lnTo>
                <a:lnTo>
                  <a:pt x="15013" y="14575"/>
                </a:lnTo>
                <a:lnTo>
                  <a:pt x="15013" y="14551"/>
                </a:lnTo>
                <a:lnTo>
                  <a:pt x="14989" y="14454"/>
                </a:lnTo>
                <a:lnTo>
                  <a:pt x="14940" y="14405"/>
                </a:lnTo>
                <a:lnTo>
                  <a:pt x="14892" y="14356"/>
                </a:lnTo>
                <a:lnTo>
                  <a:pt x="14794" y="14332"/>
                </a:lnTo>
                <a:lnTo>
                  <a:pt x="14478" y="14308"/>
                </a:lnTo>
                <a:lnTo>
                  <a:pt x="14113" y="14283"/>
                </a:lnTo>
                <a:lnTo>
                  <a:pt x="13748" y="14210"/>
                </a:lnTo>
                <a:lnTo>
                  <a:pt x="13724" y="14089"/>
                </a:lnTo>
                <a:lnTo>
                  <a:pt x="13724" y="14016"/>
                </a:lnTo>
                <a:lnTo>
                  <a:pt x="13699" y="13821"/>
                </a:lnTo>
                <a:lnTo>
                  <a:pt x="13724" y="13602"/>
                </a:lnTo>
                <a:lnTo>
                  <a:pt x="13724" y="13456"/>
                </a:lnTo>
                <a:lnTo>
                  <a:pt x="13748" y="13505"/>
                </a:lnTo>
                <a:lnTo>
                  <a:pt x="13821" y="13529"/>
                </a:lnTo>
                <a:lnTo>
                  <a:pt x="13894" y="13553"/>
                </a:lnTo>
                <a:lnTo>
                  <a:pt x="13943" y="13553"/>
                </a:lnTo>
                <a:lnTo>
                  <a:pt x="13991" y="13529"/>
                </a:lnTo>
                <a:lnTo>
                  <a:pt x="14016" y="13505"/>
                </a:lnTo>
                <a:lnTo>
                  <a:pt x="14089" y="13432"/>
                </a:lnTo>
                <a:lnTo>
                  <a:pt x="14137" y="13480"/>
                </a:lnTo>
                <a:lnTo>
                  <a:pt x="14186" y="13505"/>
                </a:lnTo>
                <a:lnTo>
                  <a:pt x="14235" y="13529"/>
                </a:lnTo>
                <a:lnTo>
                  <a:pt x="14308" y="13505"/>
                </a:lnTo>
                <a:lnTo>
                  <a:pt x="14381" y="13480"/>
                </a:lnTo>
                <a:lnTo>
                  <a:pt x="14429" y="13407"/>
                </a:lnTo>
                <a:lnTo>
                  <a:pt x="14502" y="13456"/>
                </a:lnTo>
                <a:lnTo>
                  <a:pt x="14575" y="13480"/>
                </a:lnTo>
                <a:lnTo>
                  <a:pt x="14624" y="13480"/>
                </a:lnTo>
                <a:lnTo>
                  <a:pt x="14673" y="13456"/>
                </a:lnTo>
                <a:lnTo>
                  <a:pt x="14721" y="13432"/>
                </a:lnTo>
                <a:lnTo>
                  <a:pt x="14746" y="13383"/>
                </a:lnTo>
                <a:lnTo>
                  <a:pt x="14770" y="13261"/>
                </a:lnTo>
                <a:lnTo>
                  <a:pt x="14794" y="13164"/>
                </a:lnTo>
                <a:lnTo>
                  <a:pt x="14819" y="13115"/>
                </a:lnTo>
                <a:lnTo>
                  <a:pt x="14819" y="13042"/>
                </a:lnTo>
                <a:lnTo>
                  <a:pt x="14843" y="12969"/>
                </a:lnTo>
                <a:lnTo>
                  <a:pt x="14916" y="12945"/>
                </a:lnTo>
                <a:lnTo>
                  <a:pt x="14965" y="12921"/>
                </a:lnTo>
                <a:lnTo>
                  <a:pt x="14989" y="12872"/>
                </a:lnTo>
                <a:lnTo>
                  <a:pt x="15013" y="12799"/>
                </a:lnTo>
                <a:lnTo>
                  <a:pt x="15038" y="12750"/>
                </a:lnTo>
                <a:lnTo>
                  <a:pt x="15038" y="12702"/>
                </a:lnTo>
                <a:lnTo>
                  <a:pt x="15062" y="12580"/>
                </a:lnTo>
                <a:lnTo>
                  <a:pt x="15086" y="12458"/>
                </a:lnTo>
                <a:lnTo>
                  <a:pt x="15159" y="12239"/>
                </a:lnTo>
                <a:lnTo>
                  <a:pt x="15232" y="12093"/>
                </a:lnTo>
                <a:lnTo>
                  <a:pt x="15281" y="12020"/>
                </a:lnTo>
                <a:lnTo>
                  <a:pt x="15329" y="11923"/>
                </a:lnTo>
                <a:lnTo>
                  <a:pt x="15305" y="11826"/>
                </a:lnTo>
                <a:lnTo>
                  <a:pt x="15256" y="11728"/>
                </a:lnTo>
                <a:lnTo>
                  <a:pt x="15062" y="11534"/>
                </a:lnTo>
                <a:lnTo>
                  <a:pt x="14867" y="11315"/>
                </a:lnTo>
                <a:lnTo>
                  <a:pt x="14575" y="10974"/>
                </a:lnTo>
                <a:lnTo>
                  <a:pt x="14697" y="10828"/>
                </a:lnTo>
                <a:lnTo>
                  <a:pt x="14819" y="10682"/>
                </a:lnTo>
                <a:lnTo>
                  <a:pt x="14867" y="10633"/>
                </a:lnTo>
                <a:lnTo>
                  <a:pt x="14892" y="10706"/>
                </a:lnTo>
                <a:lnTo>
                  <a:pt x="14940" y="10731"/>
                </a:lnTo>
                <a:lnTo>
                  <a:pt x="14989" y="10779"/>
                </a:lnTo>
                <a:lnTo>
                  <a:pt x="15111" y="10779"/>
                </a:lnTo>
                <a:lnTo>
                  <a:pt x="15111" y="10828"/>
                </a:lnTo>
                <a:lnTo>
                  <a:pt x="15159" y="10877"/>
                </a:lnTo>
                <a:lnTo>
                  <a:pt x="15232" y="10925"/>
                </a:lnTo>
                <a:lnTo>
                  <a:pt x="15232" y="11023"/>
                </a:lnTo>
                <a:lnTo>
                  <a:pt x="15256" y="11120"/>
                </a:lnTo>
                <a:lnTo>
                  <a:pt x="15329" y="11193"/>
                </a:lnTo>
                <a:lnTo>
                  <a:pt x="15427" y="11217"/>
                </a:lnTo>
                <a:lnTo>
                  <a:pt x="15524" y="11193"/>
                </a:lnTo>
                <a:lnTo>
                  <a:pt x="15573" y="11120"/>
                </a:lnTo>
                <a:lnTo>
                  <a:pt x="15646" y="11023"/>
                </a:lnTo>
                <a:lnTo>
                  <a:pt x="15621" y="11096"/>
                </a:lnTo>
                <a:lnTo>
                  <a:pt x="15597" y="11169"/>
                </a:lnTo>
                <a:lnTo>
                  <a:pt x="15621" y="11217"/>
                </a:lnTo>
                <a:lnTo>
                  <a:pt x="15646" y="11290"/>
                </a:lnTo>
                <a:lnTo>
                  <a:pt x="15694" y="11315"/>
                </a:lnTo>
                <a:lnTo>
                  <a:pt x="15816" y="11315"/>
                </a:lnTo>
                <a:lnTo>
                  <a:pt x="15889" y="11266"/>
                </a:lnTo>
                <a:lnTo>
                  <a:pt x="15938" y="11217"/>
                </a:lnTo>
                <a:lnTo>
                  <a:pt x="15962" y="11217"/>
                </a:lnTo>
                <a:lnTo>
                  <a:pt x="16108" y="11071"/>
                </a:lnTo>
                <a:lnTo>
                  <a:pt x="16181" y="11047"/>
                </a:lnTo>
                <a:lnTo>
                  <a:pt x="16254" y="10998"/>
                </a:lnTo>
                <a:lnTo>
                  <a:pt x="16327" y="10998"/>
                </a:lnTo>
                <a:lnTo>
                  <a:pt x="16424" y="10974"/>
                </a:lnTo>
                <a:lnTo>
                  <a:pt x="16497" y="10925"/>
                </a:lnTo>
                <a:lnTo>
                  <a:pt x="16765" y="10828"/>
                </a:lnTo>
                <a:lnTo>
                  <a:pt x="17057" y="10731"/>
                </a:lnTo>
                <a:lnTo>
                  <a:pt x="17154" y="10682"/>
                </a:lnTo>
                <a:lnTo>
                  <a:pt x="17203" y="10609"/>
                </a:lnTo>
                <a:lnTo>
                  <a:pt x="17227" y="10585"/>
                </a:lnTo>
                <a:lnTo>
                  <a:pt x="17252" y="10463"/>
                </a:lnTo>
                <a:lnTo>
                  <a:pt x="17300" y="10317"/>
                </a:lnTo>
                <a:lnTo>
                  <a:pt x="17300" y="10049"/>
                </a:lnTo>
                <a:lnTo>
                  <a:pt x="17325" y="9855"/>
                </a:lnTo>
                <a:lnTo>
                  <a:pt x="17349" y="9709"/>
                </a:lnTo>
                <a:lnTo>
                  <a:pt x="17373" y="9563"/>
                </a:lnTo>
                <a:lnTo>
                  <a:pt x="17398" y="9417"/>
                </a:lnTo>
                <a:close/>
                <a:moveTo>
                  <a:pt x="17568" y="8954"/>
                </a:moveTo>
                <a:lnTo>
                  <a:pt x="17325" y="8979"/>
                </a:lnTo>
                <a:lnTo>
                  <a:pt x="17130" y="9027"/>
                </a:lnTo>
                <a:lnTo>
                  <a:pt x="17057" y="9076"/>
                </a:lnTo>
                <a:lnTo>
                  <a:pt x="17008" y="9173"/>
                </a:lnTo>
                <a:lnTo>
                  <a:pt x="16960" y="9271"/>
                </a:lnTo>
                <a:lnTo>
                  <a:pt x="16911" y="9392"/>
                </a:lnTo>
                <a:lnTo>
                  <a:pt x="16887" y="9660"/>
                </a:lnTo>
                <a:lnTo>
                  <a:pt x="16862" y="9782"/>
                </a:lnTo>
                <a:lnTo>
                  <a:pt x="16838" y="9928"/>
                </a:lnTo>
                <a:lnTo>
                  <a:pt x="16814" y="10147"/>
                </a:lnTo>
                <a:lnTo>
                  <a:pt x="16789" y="10341"/>
                </a:lnTo>
                <a:lnTo>
                  <a:pt x="16570" y="10439"/>
                </a:lnTo>
                <a:lnTo>
                  <a:pt x="16351" y="10536"/>
                </a:lnTo>
                <a:lnTo>
                  <a:pt x="16157" y="10414"/>
                </a:lnTo>
                <a:lnTo>
                  <a:pt x="15889" y="10220"/>
                </a:lnTo>
                <a:lnTo>
                  <a:pt x="15792" y="10147"/>
                </a:lnTo>
                <a:lnTo>
                  <a:pt x="15573" y="10001"/>
                </a:lnTo>
                <a:lnTo>
                  <a:pt x="15451" y="9928"/>
                </a:lnTo>
                <a:lnTo>
                  <a:pt x="15305" y="9903"/>
                </a:lnTo>
                <a:lnTo>
                  <a:pt x="15208" y="9879"/>
                </a:lnTo>
                <a:lnTo>
                  <a:pt x="15135" y="9903"/>
                </a:lnTo>
                <a:lnTo>
                  <a:pt x="14989" y="9976"/>
                </a:lnTo>
                <a:lnTo>
                  <a:pt x="14843" y="10074"/>
                </a:lnTo>
                <a:lnTo>
                  <a:pt x="14624" y="10293"/>
                </a:lnTo>
                <a:lnTo>
                  <a:pt x="14502" y="10414"/>
                </a:lnTo>
                <a:lnTo>
                  <a:pt x="14332" y="10609"/>
                </a:lnTo>
                <a:lnTo>
                  <a:pt x="14162" y="10779"/>
                </a:lnTo>
                <a:lnTo>
                  <a:pt x="14113" y="10828"/>
                </a:lnTo>
                <a:lnTo>
                  <a:pt x="14089" y="10877"/>
                </a:lnTo>
                <a:lnTo>
                  <a:pt x="14064" y="10950"/>
                </a:lnTo>
                <a:lnTo>
                  <a:pt x="14089" y="11023"/>
                </a:lnTo>
                <a:lnTo>
                  <a:pt x="14137" y="11120"/>
                </a:lnTo>
                <a:lnTo>
                  <a:pt x="14186" y="11217"/>
                </a:lnTo>
                <a:lnTo>
                  <a:pt x="14332" y="11412"/>
                </a:lnTo>
                <a:lnTo>
                  <a:pt x="14454" y="11534"/>
                </a:lnTo>
                <a:lnTo>
                  <a:pt x="14478" y="11607"/>
                </a:lnTo>
                <a:lnTo>
                  <a:pt x="14648" y="11801"/>
                </a:lnTo>
                <a:lnTo>
                  <a:pt x="14819" y="11996"/>
                </a:lnTo>
                <a:lnTo>
                  <a:pt x="14721" y="12166"/>
                </a:lnTo>
                <a:lnTo>
                  <a:pt x="14721" y="12191"/>
                </a:lnTo>
                <a:lnTo>
                  <a:pt x="14648" y="12361"/>
                </a:lnTo>
                <a:lnTo>
                  <a:pt x="14600" y="12531"/>
                </a:lnTo>
                <a:lnTo>
                  <a:pt x="14381" y="12556"/>
                </a:lnTo>
                <a:lnTo>
                  <a:pt x="14162" y="12580"/>
                </a:lnTo>
                <a:lnTo>
                  <a:pt x="14040" y="12604"/>
                </a:lnTo>
                <a:lnTo>
                  <a:pt x="13991" y="12604"/>
                </a:lnTo>
                <a:lnTo>
                  <a:pt x="13845" y="12653"/>
                </a:lnTo>
                <a:lnTo>
                  <a:pt x="13675" y="12677"/>
                </a:lnTo>
                <a:lnTo>
                  <a:pt x="13553" y="12750"/>
                </a:lnTo>
                <a:lnTo>
                  <a:pt x="13456" y="12823"/>
                </a:lnTo>
                <a:lnTo>
                  <a:pt x="13407" y="12872"/>
                </a:lnTo>
                <a:lnTo>
                  <a:pt x="13334" y="12945"/>
                </a:lnTo>
                <a:lnTo>
                  <a:pt x="13310" y="13018"/>
                </a:lnTo>
                <a:lnTo>
                  <a:pt x="13286" y="13164"/>
                </a:lnTo>
                <a:lnTo>
                  <a:pt x="13286" y="13213"/>
                </a:lnTo>
                <a:lnTo>
                  <a:pt x="13237" y="13699"/>
                </a:lnTo>
                <a:lnTo>
                  <a:pt x="13237" y="13748"/>
                </a:lnTo>
                <a:lnTo>
                  <a:pt x="13237" y="13918"/>
                </a:lnTo>
                <a:lnTo>
                  <a:pt x="13237" y="14113"/>
                </a:lnTo>
                <a:lnTo>
                  <a:pt x="13286" y="14283"/>
                </a:lnTo>
                <a:lnTo>
                  <a:pt x="13310" y="14356"/>
                </a:lnTo>
                <a:lnTo>
                  <a:pt x="13383" y="14405"/>
                </a:lnTo>
                <a:lnTo>
                  <a:pt x="13407" y="14502"/>
                </a:lnTo>
                <a:lnTo>
                  <a:pt x="13480" y="14551"/>
                </a:lnTo>
                <a:lnTo>
                  <a:pt x="13724" y="14648"/>
                </a:lnTo>
                <a:lnTo>
                  <a:pt x="13991" y="14697"/>
                </a:lnTo>
                <a:lnTo>
                  <a:pt x="14259" y="14746"/>
                </a:lnTo>
                <a:lnTo>
                  <a:pt x="14527" y="14770"/>
                </a:lnTo>
                <a:lnTo>
                  <a:pt x="14673" y="14770"/>
                </a:lnTo>
                <a:lnTo>
                  <a:pt x="14697" y="14867"/>
                </a:lnTo>
                <a:lnTo>
                  <a:pt x="14721" y="14916"/>
                </a:lnTo>
                <a:lnTo>
                  <a:pt x="14819" y="15038"/>
                </a:lnTo>
                <a:lnTo>
                  <a:pt x="14916" y="15184"/>
                </a:lnTo>
                <a:lnTo>
                  <a:pt x="14746" y="15330"/>
                </a:lnTo>
                <a:lnTo>
                  <a:pt x="14624" y="15500"/>
                </a:lnTo>
                <a:lnTo>
                  <a:pt x="14575" y="15573"/>
                </a:lnTo>
                <a:lnTo>
                  <a:pt x="14381" y="15816"/>
                </a:lnTo>
                <a:lnTo>
                  <a:pt x="14332" y="15865"/>
                </a:lnTo>
                <a:lnTo>
                  <a:pt x="14235" y="15986"/>
                </a:lnTo>
                <a:lnTo>
                  <a:pt x="14210" y="16059"/>
                </a:lnTo>
                <a:lnTo>
                  <a:pt x="14186" y="16108"/>
                </a:lnTo>
                <a:lnTo>
                  <a:pt x="14210" y="16230"/>
                </a:lnTo>
                <a:lnTo>
                  <a:pt x="14210" y="16303"/>
                </a:lnTo>
                <a:lnTo>
                  <a:pt x="14235" y="16376"/>
                </a:lnTo>
                <a:lnTo>
                  <a:pt x="14283" y="16522"/>
                </a:lnTo>
                <a:lnTo>
                  <a:pt x="14381" y="16643"/>
                </a:lnTo>
                <a:lnTo>
                  <a:pt x="14478" y="16765"/>
                </a:lnTo>
                <a:lnTo>
                  <a:pt x="14527" y="16789"/>
                </a:lnTo>
                <a:lnTo>
                  <a:pt x="14794" y="17081"/>
                </a:lnTo>
                <a:lnTo>
                  <a:pt x="15111" y="17349"/>
                </a:lnTo>
                <a:lnTo>
                  <a:pt x="15183" y="17373"/>
                </a:lnTo>
                <a:lnTo>
                  <a:pt x="15232" y="17398"/>
                </a:lnTo>
                <a:lnTo>
                  <a:pt x="15305" y="17373"/>
                </a:lnTo>
                <a:lnTo>
                  <a:pt x="15354" y="17373"/>
                </a:lnTo>
                <a:lnTo>
                  <a:pt x="15475" y="17349"/>
                </a:lnTo>
                <a:lnTo>
                  <a:pt x="15621" y="17300"/>
                </a:lnTo>
                <a:lnTo>
                  <a:pt x="15840" y="17154"/>
                </a:lnTo>
                <a:lnTo>
                  <a:pt x="15865" y="17130"/>
                </a:lnTo>
                <a:lnTo>
                  <a:pt x="16132" y="16911"/>
                </a:lnTo>
                <a:lnTo>
                  <a:pt x="16376" y="16668"/>
                </a:lnTo>
                <a:lnTo>
                  <a:pt x="16546" y="16741"/>
                </a:lnTo>
                <a:lnTo>
                  <a:pt x="16570" y="16765"/>
                </a:lnTo>
                <a:lnTo>
                  <a:pt x="16619" y="16789"/>
                </a:lnTo>
                <a:lnTo>
                  <a:pt x="16765" y="16862"/>
                </a:lnTo>
                <a:lnTo>
                  <a:pt x="16935" y="16887"/>
                </a:lnTo>
                <a:lnTo>
                  <a:pt x="16935" y="16960"/>
                </a:lnTo>
                <a:lnTo>
                  <a:pt x="16960" y="17033"/>
                </a:lnTo>
                <a:lnTo>
                  <a:pt x="17008" y="17276"/>
                </a:lnTo>
                <a:lnTo>
                  <a:pt x="17033" y="17495"/>
                </a:lnTo>
                <a:lnTo>
                  <a:pt x="17033" y="17617"/>
                </a:lnTo>
                <a:lnTo>
                  <a:pt x="17033" y="17738"/>
                </a:lnTo>
                <a:lnTo>
                  <a:pt x="17033" y="17860"/>
                </a:lnTo>
                <a:lnTo>
                  <a:pt x="17081" y="17982"/>
                </a:lnTo>
                <a:lnTo>
                  <a:pt x="17179" y="18079"/>
                </a:lnTo>
                <a:lnTo>
                  <a:pt x="17203" y="18103"/>
                </a:lnTo>
                <a:lnTo>
                  <a:pt x="17276" y="18152"/>
                </a:lnTo>
                <a:lnTo>
                  <a:pt x="17398" y="18201"/>
                </a:lnTo>
                <a:lnTo>
                  <a:pt x="17592" y="18225"/>
                </a:lnTo>
                <a:lnTo>
                  <a:pt x="17714" y="18201"/>
                </a:lnTo>
                <a:lnTo>
                  <a:pt x="18152" y="18201"/>
                </a:lnTo>
                <a:lnTo>
                  <a:pt x="18541" y="18176"/>
                </a:lnTo>
                <a:lnTo>
                  <a:pt x="18614" y="18176"/>
                </a:lnTo>
                <a:lnTo>
                  <a:pt x="18687" y="18128"/>
                </a:lnTo>
                <a:lnTo>
                  <a:pt x="18736" y="18055"/>
                </a:lnTo>
                <a:lnTo>
                  <a:pt x="18760" y="17982"/>
                </a:lnTo>
                <a:lnTo>
                  <a:pt x="18833" y="17860"/>
                </a:lnTo>
                <a:lnTo>
                  <a:pt x="18882" y="17738"/>
                </a:lnTo>
                <a:lnTo>
                  <a:pt x="18931" y="17471"/>
                </a:lnTo>
                <a:lnTo>
                  <a:pt x="18931" y="17349"/>
                </a:lnTo>
                <a:lnTo>
                  <a:pt x="18931" y="17325"/>
                </a:lnTo>
                <a:lnTo>
                  <a:pt x="18979" y="17081"/>
                </a:lnTo>
                <a:lnTo>
                  <a:pt x="19004" y="16838"/>
                </a:lnTo>
                <a:lnTo>
                  <a:pt x="19125" y="16814"/>
                </a:lnTo>
                <a:lnTo>
                  <a:pt x="19223" y="16789"/>
                </a:lnTo>
                <a:lnTo>
                  <a:pt x="19369" y="16741"/>
                </a:lnTo>
                <a:lnTo>
                  <a:pt x="19466" y="16692"/>
                </a:lnTo>
                <a:lnTo>
                  <a:pt x="19661" y="16838"/>
                </a:lnTo>
                <a:lnTo>
                  <a:pt x="19758" y="16911"/>
                </a:lnTo>
                <a:lnTo>
                  <a:pt x="20074" y="17130"/>
                </a:lnTo>
                <a:lnTo>
                  <a:pt x="20391" y="17349"/>
                </a:lnTo>
                <a:lnTo>
                  <a:pt x="20464" y="17398"/>
                </a:lnTo>
                <a:lnTo>
                  <a:pt x="20512" y="17398"/>
                </a:lnTo>
                <a:lnTo>
                  <a:pt x="20585" y="17373"/>
                </a:lnTo>
                <a:lnTo>
                  <a:pt x="20658" y="17349"/>
                </a:lnTo>
                <a:lnTo>
                  <a:pt x="20707" y="17276"/>
                </a:lnTo>
                <a:lnTo>
                  <a:pt x="20756" y="17203"/>
                </a:lnTo>
                <a:lnTo>
                  <a:pt x="20999" y="16984"/>
                </a:lnTo>
                <a:lnTo>
                  <a:pt x="21145" y="16814"/>
                </a:lnTo>
                <a:lnTo>
                  <a:pt x="21413" y="16570"/>
                </a:lnTo>
                <a:lnTo>
                  <a:pt x="21632" y="16278"/>
                </a:lnTo>
                <a:lnTo>
                  <a:pt x="21680" y="16230"/>
                </a:lnTo>
                <a:lnTo>
                  <a:pt x="21680" y="16157"/>
                </a:lnTo>
                <a:lnTo>
                  <a:pt x="21680" y="16084"/>
                </a:lnTo>
                <a:lnTo>
                  <a:pt x="21656" y="15986"/>
                </a:lnTo>
                <a:lnTo>
                  <a:pt x="21486" y="15670"/>
                </a:lnTo>
                <a:lnTo>
                  <a:pt x="21267" y="15403"/>
                </a:lnTo>
                <a:lnTo>
                  <a:pt x="21145" y="15232"/>
                </a:lnTo>
                <a:lnTo>
                  <a:pt x="20975" y="15086"/>
                </a:lnTo>
                <a:lnTo>
                  <a:pt x="21096" y="14867"/>
                </a:lnTo>
                <a:lnTo>
                  <a:pt x="21169" y="14648"/>
                </a:lnTo>
                <a:lnTo>
                  <a:pt x="21291" y="14673"/>
                </a:lnTo>
                <a:lnTo>
                  <a:pt x="21510" y="14648"/>
                </a:lnTo>
                <a:lnTo>
                  <a:pt x="21753" y="14648"/>
                </a:lnTo>
                <a:lnTo>
                  <a:pt x="21997" y="14624"/>
                </a:lnTo>
                <a:lnTo>
                  <a:pt x="22264" y="14600"/>
                </a:lnTo>
                <a:lnTo>
                  <a:pt x="22362" y="14551"/>
                </a:lnTo>
                <a:lnTo>
                  <a:pt x="22410" y="14478"/>
                </a:lnTo>
                <a:lnTo>
                  <a:pt x="22459" y="14429"/>
                </a:lnTo>
                <a:lnTo>
                  <a:pt x="22508" y="14381"/>
                </a:lnTo>
                <a:lnTo>
                  <a:pt x="22532" y="14332"/>
                </a:lnTo>
                <a:lnTo>
                  <a:pt x="22532" y="14259"/>
                </a:lnTo>
                <a:lnTo>
                  <a:pt x="22532" y="13845"/>
                </a:lnTo>
                <a:lnTo>
                  <a:pt x="22532" y="13456"/>
                </a:lnTo>
                <a:lnTo>
                  <a:pt x="22508" y="13067"/>
                </a:lnTo>
                <a:lnTo>
                  <a:pt x="22508" y="13018"/>
                </a:lnTo>
                <a:lnTo>
                  <a:pt x="22459" y="12945"/>
                </a:lnTo>
                <a:lnTo>
                  <a:pt x="22410" y="12921"/>
                </a:lnTo>
                <a:lnTo>
                  <a:pt x="22362" y="12896"/>
                </a:lnTo>
                <a:lnTo>
                  <a:pt x="22313" y="12823"/>
                </a:lnTo>
                <a:lnTo>
                  <a:pt x="22264" y="12750"/>
                </a:lnTo>
                <a:lnTo>
                  <a:pt x="22118" y="12677"/>
                </a:lnTo>
                <a:lnTo>
                  <a:pt x="21948" y="12629"/>
                </a:lnTo>
                <a:lnTo>
                  <a:pt x="21802" y="12604"/>
                </a:lnTo>
                <a:lnTo>
                  <a:pt x="21778" y="12604"/>
                </a:lnTo>
                <a:lnTo>
                  <a:pt x="21510" y="12556"/>
                </a:lnTo>
                <a:lnTo>
                  <a:pt x="21218" y="12556"/>
                </a:lnTo>
                <a:lnTo>
                  <a:pt x="21169" y="12337"/>
                </a:lnTo>
                <a:lnTo>
                  <a:pt x="21169" y="12288"/>
                </a:lnTo>
                <a:lnTo>
                  <a:pt x="21121" y="12093"/>
                </a:lnTo>
                <a:lnTo>
                  <a:pt x="21048" y="11923"/>
                </a:lnTo>
                <a:lnTo>
                  <a:pt x="21121" y="11826"/>
                </a:lnTo>
                <a:lnTo>
                  <a:pt x="21145" y="11777"/>
                </a:lnTo>
                <a:lnTo>
                  <a:pt x="21242" y="11655"/>
                </a:lnTo>
                <a:lnTo>
                  <a:pt x="21413" y="11412"/>
                </a:lnTo>
                <a:lnTo>
                  <a:pt x="21607" y="11169"/>
                </a:lnTo>
                <a:lnTo>
                  <a:pt x="21656" y="11120"/>
                </a:lnTo>
                <a:lnTo>
                  <a:pt x="21680" y="11071"/>
                </a:lnTo>
                <a:lnTo>
                  <a:pt x="21680" y="10998"/>
                </a:lnTo>
                <a:lnTo>
                  <a:pt x="21680" y="10950"/>
                </a:lnTo>
                <a:lnTo>
                  <a:pt x="21656" y="10925"/>
                </a:lnTo>
                <a:lnTo>
                  <a:pt x="21680" y="10901"/>
                </a:lnTo>
                <a:lnTo>
                  <a:pt x="21656" y="10804"/>
                </a:lnTo>
                <a:lnTo>
                  <a:pt x="21632" y="10731"/>
                </a:lnTo>
                <a:lnTo>
                  <a:pt x="21510" y="10609"/>
                </a:lnTo>
                <a:lnTo>
                  <a:pt x="21486" y="10560"/>
                </a:lnTo>
                <a:lnTo>
                  <a:pt x="21315" y="10390"/>
                </a:lnTo>
                <a:lnTo>
                  <a:pt x="21145" y="10244"/>
                </a:lnTo>
                <a:lnTo>
                  <a:pt x="21145" y="10220"/>
                </a:lnTo>
                <a:lnTo>
                  <a:pt x="21023" y="10122"/>
                </a:lnTo>
                <a:lnTo>
                  <a:pt x="20877" y="10001"/>
                </a:lnTo>
                <a:lnTo>
                  <a:pt x="20731" y="9928"/>
                </a:lnTo>
                <a:lnTo>
                  <a:pt x="20634" y="9903"/>
                </a:lnTo>
                <a:lnTo>
                  <a:pt x="20561" y="9879"/>
                </a:lnTo>
                <a:lnTo>
                  <a:pt x="20488" y="9903"/>
                </a:lnTo>
                <a:lnTo>
                  <a:pt x="20464" y="9903"/>
                </a:lnTo>
                <a:lnTo>
                  <a:pt x="20391" y="9928"/>
                </a:lnTo>
                <a:lnTo>
                  <a:pt x="20220" y="10001"/>
                </a:lnTo>
                <a:lnTo>
                  <a:pt x="20074" y="10098"/>
                </a:lnTo>
                <a:lnTo>
                  <a:pt x="19807" y="10293"/>
                </a:lnTo>
                <a:lnTo>
                  <a:pt x="19709" y="10341"/>
                </a:lnTo>
                <a:lnTo>
                  <a:pt x="19515" y="10487"/>
                </a:lnTo>
                <a:lnTo>
                  <a:pt x="19296" y="10390"/>
                </a:lnTo>
                <a:lnTo>
                  <a:pt x="19052" y="10341"/>
                </a:lnTo>
                <a:lnTo>
                  <a:pt x="19004" y="10098"/>
                </a:lnTo>
                <a:lnTo>
                  <a:pt x="19028" y="10025"/>
                </a:lnTo>
                <a:lnTo>
                  <a:pt x="19004" y="9976"/>
                </a:lnTo>
                <a:lnTo>
                  <a:pt x="18979" y="9903"/>
                </a:lnTo>
                <a:lnTo>
                  <a:pt x="18955" y="9782"/>
                </a:lnTo>
                <a:lnTo>
                  <a:pt x="18931" y="9563"/>
                </a:lnTo>
                <a:lnTo>
                  <a:pt x="18882" y="9319"/>
                </a:lnTo>
                <a:lnTo>
                  <a:pt x="18906" y="9246"/>
                </a:lnTo>
                <a:lnTo>
                  <a:pt x="18906" y="9149"/>
                </a:lnTo>
                <a:lnTo>
                  <a:pt x="18882" y="9100"/>
                </a:lnTo>
                <a:lnTo>
                  <a:pt x="18833" y="9052"/>
                </a:lnTo>
                <a:lnTo>
                  <a:pt x="18785" y="9027"/>
                </a:lnTo>
                <a:lnTo>
                  <a:pt x="18712" y="9003"/>
                </a:lnTo>
                <a:lnTo>
                  <a:pt x="18444" y="8979"/>
                </a:lnTo>
                <a:lnTo>
                  <a:pt x="17957" y="8979"/>
                </a:lnTo>
                <a:lnTo>
                  <a:pt x="17836" y="8954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53791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1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135" name="Google Shape;135;p21"/>
          <p:cNvSpPr txBox="1">
            <a:spLocks noGrp="1"/>
          </p:cNvSpPr>
          <p:nvPr>
            <p:ph type="title" idx="4294967295"/>
          </p:nvPr>
        </p:nvSpPr>
        <p:spPr>
          <a:xfrm>
            <a:off x="2177700" y="743150"/>
            <a:ext cx="4788600" cy="69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/>
              <a:t>RAKE Algorithm</a:t>
            </a:r>
            <a:endParaRPr lang="en-GB" sz="3100" dirty="0"/>
          </a:p>
        </p:txBody>
      </p:sp>
      <p:sp>
        <p:nvSpPr>
          <p:cNvPr id="136" name="Google Shape;136;p21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140" name="Google Shape;140;p21"/>
          <p:cNvSpPr txBox="1">
            <a:spLocks noGrp="1"/>
          </p:cNvSpPr>
          <p:nvPr>
            <p:ph type="body" idx="4294967295"/>
          </p:nvPr>
        </p:nvSpPr>
        <p:spPr>
          <a:xfrm>
            <a:off x="1251344" y="1352219"/>
            <a:ext cx="7196706" cy="28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9850" lvl="0" indent="0" algn="l" rtl="0">
              <a:spcBef>
                <a:spcPts val="600"/>
              </a:spcBef>
              <a:spcAft>
                <a:spcPts val="0"/>
              </a:spcAft>
              <a:buSzPts val="2500"/>
              <a:buNone/>
            </a:pPr>
            <a:r>
              <a:rPr lang="en-US" sz="2400" dirty="0"/>
              <a:t>Extracts keywords from the AI-generated story.</a:t>
            </a:r>
          </a:p>
          <a:p>
            <a:pPr marL="69850" lvl="0" indent="0" algn="l" rtl="0">
              <a:spcBef>
                <a:spcPts val="600"/>
              </a:spcBef>
              <a:spcAft>
                <a:spcPts val="0"/>
              </a:spcAft>
              <a:buSzPts val="2500"/>
              <a:buNone/>
            </a:pPr>
            <a:endParaRPr lang="en-US" sz="2400" dirty="0"/>
          </a:p>
          <a:p>
            <a:pPr marL="69850" lvl="0" indent="0" algn="l" rtl="0">
              <a:spcBef>
                <a:spcPts val="600"/>
              </a:spcBef>
              <a:spcAft>
                <a:spcPts val="0"/>
              </a:spcAft>
              <a:buSzPts val="2500"/>
              <a:buNone/>
            </a:pPr>
            <a:r>
              <a:rPr lang="en-US" sz="2400" dirty="0"/>
              <a:t>Tailoring the game world environment. </a:t>
            </a:r>
          </a:p>
          <a:p>
            <a:pPr marL="69850" lvl="0" indent="0" algn="l" rtl="0">
              <a:spcBef>
                <a:spcPts val="600"/>
              </a:spcBef>
              <a:spcAft>
                <a:spcPts val="0"/>
              </a:spcAft>
              <a:buSzPts val="2500"/>
              <a:buNone/>
            </a:pPr>
            <a:endParaRPr lang="en-US" sz="2400" dirty="0"/>
          </a:p>
          <a:p>
            <a:pPr marL="69850" lvl="0" indent="0" algn="l" rtl="0">
              <a:spcBef>
                <a:spcPts val="600"/>
              </a:spcBef>
              <a:spcAft>
                <a:spcPts val="0"/>
              </a:spcAft>
              <a:buSzPts val="2500"/>
              <a:buNone/>
            </a:pPr>
            <a:r>
              <a:rPr lang="en-US" sz="2400" dirty="0"/>
              <a:t>Each page seamlessly transitions to the most immersive pre-made environment based on story elements.</a:t>
            </a:r>
            <a:endParaRPr sz="2400" dirty="0"/>
          </a:p>
        </p:txBody>
      </p:sp>
      <p:sp>
        <p:nvSpPr>
          <p:cNvPr id="7" name="Google Shape;159;p23">
            <a:extLst>
              <a:ext uri="{FF2B5EF4-FFF2-40B4-BE49-F238E27FC236}">
                <a16:creationId xmlns:a16="http://schemas.microsoft.com/office/drawing/2014/main" id="{95F355A8-DA41-4197-9F13-3FF8B03BB4BB}"/>
              </a:ext>
            </a:extLst>
          </p:cNvPr>
          <p:cNvSpPr/>
          <p:nvPr/>
        </p:nvSpPr>
        <p:spPr>
          <a:xfrm>
            <a:off x="1410992" y="743161"/>
            <a:ext cx="712180" cy="595033"/>
          </a:xfrm>
          <a:custGeom>
            <a:avLst/>
            <a:gdLst/>
            <a:ahLst/>
            <a:cxnLst/>
            <a:rect l="l" t="t" r="r" b="b"/>
            <a:pathLst>
              <a:path w="22532" h="18226" extrusionOk="0">
                <a:moveTo>
                  <a:pt x="7640" y="5499"/>
                </a:moveTo>
                <a:lnTo>
                  <a:pt x="7859" y="5524"/>
                </a:lnTo>
                <a:lnTo>
                  <a:pt x="8078" y="5572"/>
                </a:lnTo>
                <a:lnTo>
                  <a:pt x="8297" y="5645"/>
                </a:lnTo>
                <a:lnTo>
                  <a:pt x="8492" y="5743"/>
                </a:lnTo>
                <a:lnTo>
                  <a:pt x="8662" y="5840"/>
                </a:lnTo>
                <a:lnTo>
                  <a:pt x="8833" y="5986"/>
                </a:lnTo>
                <a:lnTo>
                  <a:pt x="9003" y="6132"/>
                </a:lnTo>
                <a:lnTo>
                  <a:pt x="9125" y="6302"/>
                </a:lnTo>
                <a:lnTo>
                  <a:pt x="9246" y="6473"/>
                </a:lnTo>
                <a:lnTo>
                  <a:pt x="9344" y="6667"/>
                </a:lnTo>
                <a:lnTo>
                  <a:pt x="9417" y="6862"/>
                </a:lnTo>
                <a:lnTo>
                  <a:pt x="9465" y="7081"/>
                </a:lnTo>
                <a:lnTo>
                  <a:pt x="9490" y="7300"/>
                </a:lnTo>
                <a:lnTo>
                  <a:pt x="9514" y="7543"/>
                </a:lnTo>
                <a:lnTo>
                  <a:pt x="9490" y="7762"/>
                </a:lnTo>
                <a:lnTo>
                  <a:pt x="9441" y="7932"/>
                </a:lnTo>
                <a:lnTo>
                  <a:pt x="9392" y="8103"/>
                </a:lnTo>
                <a:lnTo>
                  <a:pt x="9319" y="8249"/>
                </a:lnTo>
                <a:lnTo>
                  <a:pt x="9246" y="8419"/>
                </a:lnTo>
                <a:lnTo>
                  <a:pt x="9149" y="8541"/>
                </a:lnTo>
                <a:lnTo>
                  <a:pt x="9027" y="8687"/>
                </a:lnTo>
                <a:lnTo>
                  <a:pt x="8784" y="8906"/>
                </a:lnTo>
                <a:lnTo>
                  <a:pt x="8516" y="9100"/>
                </a:lnTo>
                <a:lnTo>
                  <a:pt x="8200" y="9246"/>
                </a:lnTo>
                <a:lnTo>
                  <a:pt x="7884" y="9368"/>
                </a:lnTo>
                <a:lnTo>
                  <a:pt x="7543" y="9417"/>
                </a:lnTo>
                <a:lnTo>
                  <a:pt x="7348" y="9441"/>
                </a:lnTo>
                <a:lnTo>
                  <a:pt x="7178" y="9441"/>
                </a:lnTo>
                <a:lnTo>
                  <a:pt x="6984" y="9417"/>
                </a:lnTo>
                <a:lnTo>
                  <a:pt x="6789" y="9368"/>
                </a:lnTo>
                <a:lnTo>
                  <a:pt x="6619" y="9295"/>
                </a:lnTo>
                <a:lnTo>
                  <a:pt x="6448" y="9222"/>
                </a:lnTo>
                <a:lnTo>
                  <a:pt x="6278" y="9149"/>
                </a:lnTo>
                <a:lnTo>
                  <a:pt x="6132" y="9027"/>
                </a:lnTo>
                <a:lnTo>
                  <a:pt x="5986" y="8930"/>
                </a:lnTo>
                <a:lnTo>
                  <a:pt x="5840" y="8784"/>
                </a:lnTo>
                <a:lnTo>
                  <a:pt x="5718" y="8638"/>
                </a:lnTo>
                <a:lnTo>
                  <a:pt x="5621" y="8492"/>
                </a:lnTo>
                <a:lnTo>
                  <a:pt x="5524" y="8322"/>
                </a:lnTo>
                <a:lnTo>
                  <a:pt x="5451" y="8151"/>
                </a:lnTo>
                <a:lnTo>
                  <a:pt x="5402" y="7981"/>
                </a:lnTo>
                <a:lnTo>
                  <a:pt x="5378" y="7786"/>
                </a:lnTo>
                <a:lnTo>
                  <a:pt x="5378" y="7543"/>
                </a:lnTo>
                <a:lnTo>
                  <a:pt x="5402" y="7324"/>
                </a:lnTo>
                <a:lnTo>
                  <a:pt x="5451" y="7130"/>
                </a:lnTo>
                <a:lnTo>
                  <a:pt x="5524" y="6911"/>
                </a:lnTo>
                <a:lnTo>
                  <a:pt x="5621" y="6716"/>
                </a:lnTo>
                <a:lnTo>
                  <a:pt x="5743" y="6521"/>
                </a:lnTo>
                <a:lnTo>
                  <a:pt x="5889" y="6351"/>
                </a:lnTo>
                <a:lnTo>
                  <a:pt x="6035" y="6181"/>
                </a:lnTo>
                <a:lnTo>
                  <a:pt x="6181" y="6035"/>
                </a:lnTo>
                <a:lnTo>
                  <a:pt x="6351" y="5937"/>
                </a:lnTo>
                <a:lnTo>
                  <a:pt x="6521" y="5840"/>
                </a:lnTo>
                <a:lnTo>
                  <a:pt x="6692" y="5743"/>
                </a:lnTo>
                <a:lnTo>
                  <a:pt x="7032" y="5621"/>
                </a:lnTo>
                <a:lnTo>
                  <a:pt x="7421" y="5499"/>
                </a:lnTo>
                <a:close/>
                <a:moveTo>
                  <a:pt x="7665" y="4988"/>
                </a:moveTo>
                <a:lnTo>
                  <a:pt x="7373" y="5013"/>
                </a:lnTo>
                <a:lnTo>
                  <a:pt x="7300" y="5013"/>
                </a:lnTo>
                <a:lnTo>
                  <a:pt x="7251" y="5037"/>
                </a:lnTo>
                <a:lnTo>
                  <a:pt x="7178" y="5110"/>
                </a:lnTo>
                <a:lnTo>
                  <a:pt x="6984" y="5159"/>
                </a:lnTo>
                <a:lnTo>
                  <a:pt x="6789" y="5207"/>
                </a:lnTo>
                <a:lnTo>
                  <a:pt x="6619" y="5280"/>
                </a:lnTo>
                <a:lnTo>
                  <a:pt x="6424" y="5353"/>
                </a:lnTo>
                <a:lnTo>
                  <a:pt x="6083" y="5548"/>
                </a:lnTo>
                <a:lnTo>
                  <a:pt x="5791" y="5791"/>
                </a:lnTo>
                <a:lnTo>
                  <a:pt x="5597" y="5962"/>
                </a:lnTo>
                <a:lnTo>
                  <a:pt x="5426" y="6156"/>
                </a:lnTo>
                <a:lnTo>
                  <a:pt x="5280" y="6400"/>
                </a:lnTo>
                <a:lnTo>
                  <a:pt x="5134" y="6619"/>
                </a:lnTo>
                <a:lnTo>
                  <a:pt x="5037" y="6862"/>
                </a:lnTo>
                <a:lnTo>
                  <a:pt x="4964" y="7130"/>
                </a:lnTo>
                <a:lnTo>
                  <a:pt x="4915" y="7397"/>
                </a:lnTo>
                <a:lnTo>
                  <a:pt x="4891" y="7665"/>
                </a:lnTo>
                <a:lnTo>
                  <a:pt x="4915" y="7908"/>
                </a:lnTo>
                <a:lnTo>
                  <a:pt x="4940" y="8151"/>
                </a:lnTo>
                <a:lnTo>
                  <a:pt x="5013" y="8395"/>
                </a:lnTo>
                <a:lnTo>
                  <a:pt x="5110" y="8614"/>
                </a:lnTo>
                <a:lnTo>
                  <a:pt x="5232" y="8808"/>
                </a:lnTo>
                <a:lnTo>
                  <a:pt x="5378" y="9003"/>
                </a:lnTo>
                <a:lnTo>
                  <a:pt x="5548" y="9173"/>
                </a:lnTo>
                <a:lnTo>
                  <a:pt x="5743" y="9344"/>
                </a:lnTo>
                <a:lnTo>
                  <a:pt x="5937" y="9490"/>
                </a:lnTo>
                <a:lnTo>
                  <a:pt x="6132" y="9611"/>
                </a:lnTo>
                <a:lnTo>
                  <a:pt x="6351" y="9709"/>
                </a:lnTo>
                <a:lnTo>
                  <a:pt x="6594" y="9806"/>
                </a:lnTo>
                <a:lnTo>
                  <a:pt x="6838" y="9855"/>
                </a:lnTo>
                <a:lnTo>
                  <a:pt x="7057" y="9903"/>
                </a:lnTo>
                <a:lnTo>
                  <a:pt x="7300" y="9928"/>
                </a:lnTo>
                <a:lnTo>
                  <a:pt x="7543" y="9903"/>
                </a:lnTo>
                <a:lnTo>
                  <a:pt x="7762" y="9879"/>
                </a:lnTo>
                <a:lnTo>
                  <a:pt x="7981" y="9855"/>
                </a:lnTo>
                <a:lnTo>
                  <a:pt x="8176" y="9782"/>
                </a:lnTo>
                <a:lnTo>
                  <a:pt x="8395" y="9709"/>
                </a:lnTo>
                <a:lnTo>
                  <a:pt x="8589" y="9636"/>
                </a:lnTo>
                <a:lnTo>
                  <a:pt x="8784" y="9514"/>
                </a:lnTo>
                <a:lnTo>
                  <a:pt x="8954" y="9392"/>
                </a:lnTo>
                <a:lnTo>
                  <a:pt x="9125" y="9271"/>
                </a:lnTo>
                <a:lnTo>
                  <a:pt x="9295" y="9125"/>
                </a:lnTo>
                <a:lnTo>
                  <a:pt x="9441" y="8979"/>
                </a:lnTo>
                <a:lnTo>
                  <a:pt x="9563" y="8808"/>
                </a:lnTo>
                <a:lnTo>
                  <a:pt x="9684" y="8614"/>
                </a:lnTo>
                <a:lnTo>
                  <a:pt x="9782" y="8419"/>
                </a:lnTo>
                <a:lnTo>
                  <a:pt x="9855" y="8224"/>
                </a:lnTo>
                <a:lnTo>
                  <a:pt x="9928" y="8030"/>
                </a:lnTo>
                <a:lnTo>
                  <a:pt x="9976" y="7811"/>
                </a:lnTo>
                <a:lnTo>
                  <a:pt x="10001" y="7519"/>
                </a:lnTo>
                <a:lnTo>
                  <a:pt x="10001" y="7227"/>
                </a:lnTo>
                <a:lnTo>
                  <a:pt x="9952" y="6959"/>
                </a:lnTo>
                <a:lnTo>
                  <a:pt x="9903" y="6692"/>
                </a:lnTo>
                <a:lnTo>
                  <a:pt x="9806" y="6448"/>
                </a:lnTo>
                <a:lnTo>
                  <a:pt x="9660" y="6205"/>
                </a:lnTo>
                <a:lnTo>
                  <a:pt x="9514" y="5986"/>
                </a:lnTo>
                <a:lnTo>
                  <a:pt x="9344" y="5767"/>
                </a:lnTo>
                <a:lnTo>
                  <a:pt x="9149" y="5597"/>
                </a:lnTo>
                <a:lnTo>
                  <a:pt x="8930" y="5426"/>
                </a:lnTo>
                <a:lnTo>
                  <a:pt x="8711" y="5280"/>
                </a:lnTo>
                <a:lnTo>
                  <a:pt x="8468" y="5159"/>
                </a:lnTo>
                <a:lnTo>
                  <a:pt x="8200" y="5086"/>
                </a:lnTo>
                <a:lnTo>
                  <a:pt x="7932" y="5013"/>
                </a:lnTo>
                <a:lnTo>
                  <a:pt x="7665" y="4988"/>
                </a:lnTo>
                <a:close/>
                <a:moveTo>
                  <a:pt x="6570" y="414"/>
                </a:moveTo>
                <a:lnTo>
                  <a:pt x="6789" y="438"/>
                </a:lnTo>
                <a:lnTo>
                  <a:pt x="7032" y="438"/>
                </a:lnTo>
                <a:lnTo>
                  <a:pt x="7494" y="462"/>
                </a:lnTo>
                <a:lnTo>
                  <a:pt x="8103" y="487"/>
                </a:lnTo>
                <a:lnTo>
                  <a:pt x="8395" y="511"/>
                </a:lnTo>
                <a:lnTo>
                  <a:pt x="8687" y="511"/>
                </a:lnTo>
                <a:lnTo>
                  <a:pt x="8687" y="681"/>
                </a:lnTo>
                <a:lnTo>
                  <a:pt x="8687" y="852"/>
                </a:lnTo>
                <a:lnTo>
                  <a:pt x="8419" y="754"/>
                </a:lnTo>
                <a:lnTo>
                  <a:pt x="8273" y="730"/>
                </a:lnTo>
                <a:lnTo>
                  <a:pt x="8127" y="706"/>
                </a:lnTo>
                <a:lnTo>
                  <a:pt x="8005" y="706"/>
                </a:lnTo>
                <a:lnTo>
                  <a:pt x="7859" y="730"/>
                </a:lnTo>
                <a:lnTo>
                  <a:pt x="7738" y="779"/>
                </a:lnTo>
                <a:lnTo>
                  <a:pt x="7640" y="876"/>
                </a:lnTo>
                <a:lnTo>
                  <a:pt x="7616" y="925"/>
                </a:lnTo>
                <a:lnTo>
                  <a:pt x="7616" y="949"/>
                </a:lnTo>
                <a:lnTo>
                  <a:pt x="7640" y="998"/>
                </a:lnTo>
                <a:lnTo>
                  <a:pt x="7957" y="998"/>
                </a:lnTo>
                <a:lnTo>
                  <a:pt x="8224" y="1022"/>
                </a:lnTo>
                <a:lnTo>
                  <a:pt x="8468" y="1095"/>
                </a:lnTo>
                <a:lnTo>
                  <a:pt x="8735" y="1192"/>
                </a:lnTo>
                <a:lnTo>
                  <a:pt x="8760" y="1338"/>
                </a:lnTo>
                <a:lnTo>
                  <a:pt x="8565" y="1338"/>
                </a:lnTo>
                <a:lnTo>
                  <a:pt x="7932" y="1290"/>
                </a:lnTo>
                <a:lnTo>
                  <a:pt x="7713" y="1265"/>
                </a:lnTo>
                <a:lnTo>
                  <a:pt x="7616" y="1265"/>
                </a:lnTo>
                <a:lnTo>
                  <a:pt x="7494" y="1314"/>
                </a:lnTo>
                <a:lnTo>
                  <a:pt x="7470" y="1363"/>
                </a:lnTo>
                <a:lnTo>
                  <a:pt x="7470" y="1411"/>
                </a:lnTo>
                <a:lnTo>
                  <a:pt x="7519" y="1509"/>
                </a:lnTo>
                <a:lnTo>
                  <a:pt x="7592" y="1582"/>
                </a:lnTo>
                <a:lnTo>
                  <a:pt x="7689" y="1630"/>
                </a:lnTo>
                <a:lnTo>
                  <a:pt x="7786" y="1655"/>
                </a:lnTo>
                <a:lnTo>
                  <a:pt x="8030" y="1679"/>
                </a:lnTo>
                <a:lnTo>
                  <a:pt x="8224" y="1703"/>
                </a:lnTo>
                <a:lnTo>
                  <a:pt x="8516" y="1752"/>
                </a:lnTo>
                <a:lnTo>
                  <a:pt x="8833" y="1776"/>
                </a:lnTo>
                <a:lnTo>
                  <a:pt x="8881" y="2117"/>
                </a:lnTo>
                <a:lnTo>
                  <a:pt x="8857" y="2117"/>
                </a:lnTo>
                <a:lnTo>
                  <a:pt x="8711" y="2068"/>
                </a:lnTo>
                <a:lnTo>
                  <a:pt x="8565" y="2020"/>
                </a:lnTo>
                <a:lnTo>
                  <a:pt x="8249" y="1995"/>
                </a:lnTo>
                <a:lnTo>
                  <a:pt x="8005" y="1947"/>
                </a:lnTo>
                <a:lnTo>
                  <a:pt x="7713" y="1947"/>
                </a:lnTo>
                <a:lnTo>
                  <a:pt x="7713" y="1995"/>
                </a:lnTo>
                <a:lnTo>
                  <a:pt x="7689" y="2044"/>
                </a:lnTo>
                <a:lnTo>
                  <a:pt x="7762" y="2166"/>
                </a:lnTo>
                <a:lnTo>
                  <a:pt x="7835" y="2239"/>
                </a:lnTo>
                <a:lnTo>
                  <a:pt x="7957" y="2287"/>
                </a:lnTo>
                <a:lnTo>
                  <a:pt x="8078" y="2336"/>
                </a:lnTo>
                <a:lnTo>
                  <a:pt x="8419" y="2409"/>
                </a:lnTo>
                <a:lnTo>
                  <a:pt x="8760" y="2458"/>
                </a:lnTo>
                <a:lnTo>
                  <a:pt x="8833" y="2458"/>
                </a:lnTo>
                <a:lnTo>
                  <a:pt x="8881" y="2433"/>
                </a:lnTo>
                <a:lnTo>
                  <a:pt x="8930" y="2409"/>
                </a:lnTo>
                <a:lnTo>
                  <a:pt x="8954" y="2385"/>
                </a:lnTo>
                <a:lnTo>
                  <a:pt x="9027" y="2506"/>
                </a:lnTo>
                <a:lnTo>
                  <a:pt x="9076" y="2579"/>
                </a:lnTo>
                <a:lnTo>
                  <a:pt x="9125" y="2604"/>
                </a:lnTo>
                <a:lnTo>
                  <a:pt x="9198" y="2628"/>
                </a:lnTo>
                <a:lnTo>
                  <a:pt x="9246" y="2628"/>
                </a:lnTo>
                <a:lnTo>
                  <a:pt x="9490" y="2701"/>
                </a:lnTo>
                <a:lnTo>
                  <a:pt x="9733" y="2798"/>
                </a:lnTo>
                <a:lnTo>
                  <a:pt x="9952" y="2920"/>
                </a:lnTo>
                <a:lnTo>
                  <a:pt x="10171" y="3066"/>
                </a:lnTo>
                <a:lnTo>
                  <a:pt x="10220" y="3090"/>
                </a:lnTo>
                <a:lnTo>
                  <a:pt x="10268" y="3115"/>
                </a:lnTo>
                <a:lnTo>
                  <a:pt x="10390" y="3115"/>
                </a:lnTo>
                <a:lnTo>
                  <a:pt x="10463" y="3042"/>
                </a:lnTo>
                <a:lnTo>
                  <a:pt x="10512" y="2969"/>
                </a:lnTo>
                <a:lnTo>
                  <a:pt x="10633" y="2896"/>
                </a:lnTo>
                <a:lnTo>
                  <a:pt x="10755" y="2823"/>
                </a:lnTo>
                <a:lnTo>
                  <a:pt x="10950" y="2652"/>
                </a:lnTo>
                <a:lnTo>
                  <a:pt x="11412" y="2312"/>
                </a:lnTo>
                <a:lnTo>
                  <a:pt x="11655" y="2166"/>
                </a:lnTo>
                <a:lnTo>
                  <a:pt x="11899" y="2044"/>
                </a:lnTo>
                <a:lnTo>
                  <a:pt x="11972" y="1995"/>
                </a:lnTo>
                <a:lnTo>
                  <a:pt x="11996" y="1947"/>
                </a:lnTo>
                <a:lnTo>
                  <a:pt x="12093" y="2020"/>
                </a:lnTo>
                <a:lnTo>
                  <a:pt x="12385" y="2239"/>
                </a:lnTo>
                <a:lnTo>
                  <a:pt x="12653" y="2458"/>
                </a:lnTo>
                <a:lnTo>
                  <a:pt x="12872" y="2701"/>
                </a:lnTo>
                <a:lnTo>
                  <a:pt x="13091" y="2944"/>
                </a:lnTo>
                <a:lnTo>
                  <a:pt x="13188" y="3066"/>
                </a:lnTo>
                <a:lnTo>
                  <a:pt x="13286" y="3188"/>
                </a:lnTo>
                <a:lnTo>
                  <a:pt x="13115" y="3382"/>
                </a:lnTo>
                <a:lnTo>
                  <a:pt x="12896" y="3188"/>
                </a:lnTo>
                <a:lnTo>
                  <a:pt x="12677" y="2993"/>
                </a:lnTo>
                <a:lnTo>
                  <a:pt x="12580" y="2920"/>
                </a:lnTo>
                <a:lnTo>
                  <a:pt x="12458" y="2871"/>
                </a:lnTo>
                <a:lnTo>
                  <a:pt x="12337" y="2823"/>
                </a:lnTo>
                <a:lnTo>
                  <a:pt x="12215" y="2798"/>
                </a:lnTo>
                <a:lnTo>
                  <a:pt x="12166" y="2823"/>
                </a:lnTo>
                <a:lnTo>
                  <a:pt x="12142" y="2847"/>
                </a:lnTo>
                <a:lnTo>
                  <a:pt x="12118" y="2896"/>
                </a:lnTo>
                <a:lnTo>
                  <a:pt x="12142" y="2944"/>
                </a:lnTo>
                <a:lnTo>
                  <a:pt x="12215" y="3042"/>
                </a:lnTo>
                <a:lnTo>
                  <a:pt x="12288" y="3115"/>
                </a:lnTo>
                <a:lnTo>
                  <a:pt x="12458" y="3261"/>
                </a:lnTo>
                <a:lnTo>
                  <a:pt x="12677" y="3480"/>
                </a:lnTo>
                <a:lnTo>
                  <a:pt x="12896" y="3650"/>
                </a:lnTo>
                <a:lnTo>
                  <a:pt x="12921" y="3650"/>
                </a:lnTo>
                <a:lnTo>
                  <a:pt x="12750" y="3869"/>
                </a:lnTo>
                <a:lnTo>
                  <a:pt x="12653" y="3747"/>
                </a:lnTo>
                <a:lnTo>
                  <a:pt x="12531" y="3626"/>
                </a:lnTo>
                <a:lnTo>
                  <a:pt x="12458" y="3528"/>
                </a:lnTo>
                <a:lnTo>
                  <a:pt x="12361" y="3431"/>
                </a:lnTo>
                <a:lnTo>
                  <a:pt x="12264" y="3334"/>
                </a:lnTo>
                <a:lnTo>
                  <a:pt x="12142" y="3285"/>
                </a:lnTo>
                <a:lnTo>
                  <a:pt x="12118" y="3285"/>
                </a:lnTo>
                <a:lnTo>
                  <a:pt x="12069" y="3309"/>
                </a:lnTo>
                <a:lnTo>
                  <a:pt x="12069" y="3334"/>
                </a:lnTo>
                <a:lnTo>
                  <a:pt x="12069" y="3382"/>
                </a:lnTo>
                <a:lnTo>
                  <a:pt x="12093" y="3504"/>
                </a:lnTo>
                <a:lnTo>
                  <a:pt x="12142" y="3626"/>
                </a:lnTo>
                <a:lnTo>
                  <a:pt x="12288" y="3869"/>
                </a:lnTo>
                <a:lnTo>
                  <a:pt x="12385" y="4039"/>
                </a:lnTo>
                <a:lnTo>
                  <a:pt x="12531" y="4210"/>
                </a:lnTo>
                <a:lnTo>
                  <a:pt x="12434" y="4331"/>
                </a:lnTo>
                <a:lnTo>
                  <a:pt x="12312" y="4526"/>
                </a:lnTo>
                <a:lnTo>
                  <a:pt x="12215" y="4356"/>
                </a:lnTo>
                <a:lnTo>
                  <a:pt x="12069" y="4185"/>
                </a:lnTo>
                <a:lnTo>
                  <a:pt x="11947" y="4015"/>
                </a:lnTo>
                <a:lnTo>
                  <a:pt x="11850" y="3845"/>
                </a:lnTo>
                <a:lnTo>
                  <a:pt x="11801" y="3796"/>
                </a:lnTo>
                <a:lnTo>
                  <a:pt x="11753" y="3772"/>
                </a:lnTo>
                <a:lnTo>
                  <a:pt x="11680" y="3772"/>
                </a:lnTo>
                <a:lnTo>
                  <a:pt x="11631" y="3845"/>
                </a:lnTo>
                <a:lnTo>
                  <a:pt x="11631" y="3966"/>
                </a:lnTo>
                <a:lnTo>
                  <a:pt x="11655" y="4064"/>
                </a:lnTo>
                <a:lnTo>
                  <a:pt x="11704" y="4185"/>
                </a:lnTo>
                <a:lnTo>
                  <a:pt x="11753" y="4283"/>
                </a:lnTo>
                <a:lnTo>
                  <a:pt x="12118" y="4842"/>
                </a:lnTo>
                <a:lnTo>
                  <a:pt x="12166" y="4891"/>
                </a:lnTo>
                <a:lnTo>
                  <a:pt x="12239" y="4915"/>
                </a:lnTo>
                <a:lnTo>
                  <a:pt x="12264" y="4940"/>
                </a:lnTo>
                <a:lnTo>
                  <a:pt x="12288" y="4964"/>
                </a:lnTo>
                <a:lnTo>
                  <a:pt x="12410" y="5232"/>
                </a:lnTo>
                <a:lnTo>
                  <a:pt x="12458" y="5524"/>
                </a:lnTo>
                <a:lnTo>
                  <a:pt x="12483" y="5694"/>
                </a:lnTo>
                <a:lnTo>
                  <a:pt x="12507" y="5864"/>
                </a:lnTo>
                <a:lnTo>
                  <a:pt x="12507" y="6035"/>
                </a:lnTo>
                <a:lnTo>
                  <a:pt x="12531" y="6205"/>
                </a:lnTo>
                <a:lnTo>
                  <a:pt x="12580" y="6278"/>
                </a:lnTo>
                <a:lnTo>
                  <a:pt x="12629" y="6302"/>
                </a:lnTo>
                <a:lnTo>
                  <a:pt x="12702" y="6327"/>
                </a:lnTo>
                <a:lnTo>
                  <a:pt x="12775" y="6327"/>
                </a:lnTo>
                <a:lnTo>
                  <a:pt x="12994" y="6400"/>
                </a:lnTo>
                <a:lnTo>
                  <a:pt x="13213" y="6424"/>
                </a:lnTo>
                <a:lnTo>
                  <a:pt x="13651" y="6473"/>
                </a:lnTo>
                <a:lnTo>
                  <a:pt x="13967" y="6521"/>
                </a:lnTo>
                <a:lnTo>
                  <a:pt x="14283" y="6570"/>
                </a:lnTo>
                <a:lnTo>
                  <a:pt x="14502" y="6643"/>
                </a:lnTo>
                <a:lnTo>
                  <a:pt x="14600" y="6692"/>
                </a:lnTo>
                <a:lnTo>
                  <a:pt x="14697" y="6692"/>
                </a:lnTo>
                <a:lnTo>
                  <a:pt x="14673" y="6959"/>
                </a:lnTo>
                <a:lnTo>
                  <a:pt x="14648" y="7227"/>
                </a:lnTo>
                <a:lnTo>
                  <a:pt x="14673" y="7738"/>
                </a:lnTo>
                <a:lnTo>
                  <a:pt x="14648" y="8176"/>
                </a:lnTo>
                <a:lnTo>
                  <a:pt x="14648" y="8395"/>
                </a:lnTo>
                <a:lnTo>
                  <a:pt x="14673" y="8614"/>
                </a:lnTo>
                <a:lnTo>
                  <a:pt x="14454" y="8638"/>
                </a:lnTo>
                <a:lnTo>
                  <a:pt x="14454" y="8638"/>
                </a:lnTo>
                <a:lnTo>
                  <a:pt x="14478" y="8541"/>
                </a:lnTo>
                <a:lnTo>
                  <a:pt x="14478" y="8443"/>
                </a:lnTo>
                <a:lnTo>
                  <a:pt x="14454" y="8249"/>
                </a:lnTo>
                <a:lnTo>
                  <a:pt x="14405" y="7981"/>
                </a:lnTo>
                <a:lnTo>
                  <a:pt x="14381" y="7884"/>
                </a:lnTo>
                <a:lnTo>
                  <a:pt x="14332" y="7762"/>
                </a:lnTo>
                <a:lnTo>
                  <a:pt x="14308" y="7738"/>
                </a:lnTo>
                <a:lnTo>
                  <a:pt x="14283" y="7713"/>
                </a:lnTo>
                <a:lnTo>
                  <a:pt x="14235" y="7738"/>
                </a:lnTo>
                <a:lnTo>
                  <a:pt x="14210" y="7762"/>
                </a:lnTo>
                <a:lnTo>
                  <a:pt x="14162" y="7884"/>
                </a:lnTo>
                <a:lnTo>
                  <a:pt x="14137" y="7981"/>
                </a:lnTo>
                <a:lnTo>
                  <a:pt x="14113" y="8249"/>
                </a:lnTo>
                <a:lnTo>
                  <a:pt x="14113" y="8468"/>
                </a:lnTo>
                <a:lnTo>
                  <a:pt x="14137" y="8565"/>
                </a:lnTo>
                <a:lnTo>
                  <a:pt x="14186" y="8662"/>
                </a:lnTo>
                <a:lnTo>
                  <a:pt x="13797" y="8687"/>
                </a:lnTo>
                <a:lnTo>
                  <a:pt x="13699" y="8687"/>
                </a:lnTo>
                <a:lnTo>
                  <a:pt x="13748" y="8589"/>
                </a:lnTo>
                <a:lnTo>
                  <a:pt x="13797" y="8346"/>
                </a:lnTo>
                <a:lnTo>
                  <a:pt x="13845" y="8103"/>
                </a:lnTo>
                <a:lnTo>
                  <a:pt x="13870" y="7835"/>
                </a:lnTo>
                <a:lnTo>
                  <a:pt x="13845" y="7762"/>
                </a:lnTo>
                <a:lnTo>
                  <a:pt x="13772" y="7713"/>
                </a:lnTo>
                <a:lnTo>
                  <a:pt x="13699" y="7713"/>
                </a:lnTo>
                <a:lnTo>
                  <a:pt x="13651" y="7762"/>
                </a:lnTo>
                <a:lnTo>
                  <a:pt x="13626" y="7811"/>
                </a:lnTo>
                <a:lnTo>
                  <a:pt x="13480" y="8273"/>
                </a:lnTo>
                <a:lnTo>
                  <a:pt x="13407" y="8492"/>
                </a:lnTo>
                <a:lnTo>
                  <a:pt x="13407" y="8614"/>
                </a:lnTo>
                <a:lnTo>
                  <a:pt x="13407" y="8662"/>
                </a:lnTo>
                <a:lnTo>
                  <a:pt x="13432" y="8711"/>
                </a:lnTo>
                <a:lnTo>
                  <a:pt x="13237" y="8711"/>
                </a:lnTo>
                <a:lnTo>
                  <a:pt x="13042" y="8735"/>
                </a:lnTo>
                <a:lnTo>
                  <a:pt x="13091" y="8443"/>
                </a:lnTo>
                <a:lnTo>
                  <a:pt x="13115" y="8176"/>
                </a:lnTo>
                <a:lnTo>
                  <a:pt x="13091" y="8030"/>
                </a:lnTo>
                <a:lnTo>
                  <a:pt x="13067" y="7908"/>
                </a:lnTo>
                <a:lnTo>
                  <a:pt x="13042" y="7859"/>
                </a:lnTo>
                <a:lnTo>
                  <a:pt x="13018" y="7835"/>
                </a:lnTo>
                <a:lnTo>
                  <a:pt x="12969" y="7835"/>
                </a:lnTo>
                <a:lnTo>
                  <a:pt x="12921" y="7859"/>
                </a:lnTo>
                <a:lnTo>
                  <a:pt x="12848" y="7957"/>
                </a:lnTo>
                <a:lnTo>
                  <a:pt x="12823" y="8054"/>
                </a:lnTo>
                <a:lnTo>
                  <a:pt x="12750" y="8273"/>
                </a:lnTo>
                <a:lnTo>
                  <a:pt x="12604" y="8906"/>
                </a:lnTo>
                <a:lnTo>
                  <a:pt x="12604" y="8954"/>
                </a:lnTo>
                <a:lnTo>
                  <a:pt x="12629" y="9027"/>
                </a:lnTo>
                <a:lnTo>
                  <a:pt x="12507" y="9271"/>
                </a:lnTo>
                <a:lnTo>
                  <a:pt x="12385" y="9514"/>
                </a:lnTo>
                <a:lnTo>
                  <a:pt x="12288" y="9660"/>
                </a:lnTo>
                <a:lnTo>
                  <a:pt x="12191" y="9806"/>
                </a:lnTo>
                <a:lnTo>
                  <a:pt x="11996" y="10049"/>
                </a:lnTo>
                <a:lnTo>
                  <a:pt x="11947" y="10122"/>
                </a:lnTo>
                <a:lnTo>
                  <a:pt x="11947" y="10171"/>
                </a:lnTo>
                <a:lnTo>
                  <a:pt x="11972" y="10244"/>
                </a:lnTo>
                <a:lnTo>
                  <a:pt x="11996" y="10293"/>
                </a:lnTo>
                <a:lnTo>
                  <a:pt x="12045" y="10341"/>
                </a:lnTo>
                <a:lnTo>
                  <a:pt x="12166" y="10341"/>
                </a:lnTo>
                <a:lnTo>
                  <a:pt x="12239" y="10317"/>
                </a:lnTo>
                <a:lnTo>
                  <a:pt x="12337" y="10487"/>
                </a:lnTo>
                <a:lnTo>
                  <a:pt x="12483" y="10633"/>
                </a:lnTo>
                <a:lnTo>
                  <a:pt x="12726" y="10950"/>
                </a:lnTo>
                <a:lnTo>
                  <a:pt x="12994" y="11339"/>
                </a:lnTo>
                <a:lnTo>
                  <a:pt x="13237" y="11728"/>
                </a:lnTo>
                <a:lnTo>
                  <a:pt x="13067" y="11947"/>
                </a:lnTo>
                <a:lnTo>
                  <a:pt x="12872" y="12166"/>
                </a:lnTo>
                <a:lnTo>
                  <a:pt x="12483" y="12556"/>
                </a:lnTo>
                <a:lnTo>
                  <a:pt x="12191" y="12848"/>
                </a:lnTo>
                <a:lnTo>
                  <a:pt x="12045" y="12994"/>
                </a:lnTo>
                <a:lnTo>
                  <a:pt x="11923" y="13164"/>
                </a:lnTo>
                <a:lnTo>
                  <a:pt x="11704" y="13018"/>
                </a:lnTo>
                <a:lnTo>
                  <a:pt x="11874" y="12945"/>
                </a:lnTo>
                <a:lnTo>
                  <a:pt x="12020" y="12848"/>
                </a:lnTo>
                <a:lnTo>
                  <a:pt x="12288" y="12677"/>
                </a:lnTo>
                <a:lnTo>
                  <a:pt x="12337" y="12629"/>
                </a:lnTo>
                <a:lnTo>
                  <a:pt x="12361" y="12580"/>
                </a:lnTo>
                <a:lnTo>
                  <a:pt x="12361" y="12507"/>
                </a:lnTo>
                <a:lnTo>
                  <a:pt x="12337" y="12458"/>
                </a:lnTo>
                <a:lnTo>
                  <a:pt x="12312" y="12434"/>
                </a:lnTo>
                <a:lnTo>
                  <a:pt x="12264" y="12385"/>
                </a:lnTo>
                <a:lnTo>
                  <a:pt x="12191" y="12385"/>
                </a:lnTo>
                <a:lnTo>
                  <a:pt x="12118" y="12410"/>
                </a:lnTo>
                <a:lnTo>
                  <a:pt x="11899" y="12531"/>
                </a:lnTo>
                <a:lnTo>
                  <a:pt x="11655" y="12677"/>
                </a:lnTo>
                <a:lnTo>
                  <a:pt x="11388" y="12799"/>
                </a:lnTo>
                <a:lnTo>
                  <a:pt x="11266" y="12726"/>
                </a:lnTo>
                <a:lnTo>
                  <a:pt x="11315" y="12702"/>
                </a:lnTo>
                <a:lnTo>
                  <a:pt x="11534" y="12556"/>
                </a:lnTo>
                <a:lnTo>
                  <a:pt x="11631" y="12458"/>
                </a:lnTo>
                <a:lnTo>
                  <a:pt x="11704" y="12337"/>
                </a:lnTo>
                <a:lnTo>
                  <a:pt x="11728" y="12288"/>
                </a:lnTo>
                <a:lnTo>
                  <a:pt x="11728" y="12239"/>
                </a:lnTo>
                <a:lnTo>
                  <a:pt x="11704" y="12166"/>
                </a:lnTo>
                <a:lnTo>
                  <a:pt x="11680" y="12118"/>
                </a:lnTo>
                <a:lnTo>
                  <a:pt x="11631" y="12093"/>
                </a:lnTo>
                <a:lnTo>
                  <a:pt x="11582" y="12069"/>
                </a:lnTo>
                <a:lnTo>
                  <a:pt x="11534" y="12069"/>
                </a:lnTo>
                <a:lnTo>
                  <a:pt x="11461" y="12093"/>
                </a:lnTo>
                <a:lnTo>
                  <a:pt x="11290" y="12264"/>
                </a:lnTo>
                <a:lnTo>
                  <a:pt x="11096" y="12410"/>
                </a:lnTo>
                <a:lnTo>
                  <a:pt x="10974" y="12507"/>
                </a:lnTo>
                <a:lnTo>
                  <a:pt x="10731" y="12288"/>
                </a:lnTo>
                <a:lnTo>
                  <a:pt x="10950" y="12142"/>
                </a:lnTo>
                <a:lnTo>
                  <a:pt x="11071" y="12069"/>
                </a:lnTo>
                <a:lnTo>
                  <a:pt x="11193" y="11996"/>
                </a:lnTo>
                <a:lnTo>
                  <a:pt x="11242" y="11947"/>
                </a:lnTo>
                <a:lnTo>
                  <a:pt x="11266" y="11899"/>
                </a:lnTo>
                <a:lnTo>
                  <a:pt x="11290" y="11826"/>
                </a:lnTo>
                <a:lnTo>
                  <a:pt x="11290" y="11753"/>
                </a:lnTo>
                <a:lnTo>
                  <a:pt x="11266" y="11704"/>
                </a:lnTo>
                <a:lnTo>
                  <a:pt x="11217" y="11680"/>
                </a:lnTo>
                <a:lnTo>
                  <a:pt x="11096" y="11680"/>
                </a:lnTo>
                <a:lnTo>
                  <a:pt x="10974" y="11753"/>
                </a:lnTo>
                <a:lnTo>
                  <a:pt x="10877" y="11801"/>
                </a:lnTo>
                <a:lnTo>
                  <a:pt x="10633" y="11947"/>
                </a:lnTo>
                <a:lnTo>
                  <a:pt x="10390" y="12093"/>
                </a:lnTo>
                <a:lnTo>
                  <a:pt x="10293" y="12069"/>
                </a:lnTo>
                <a:lnTo>
                  <a:pt x="10147" y="12069"/>
                </a:lnTo>
                <a:lnTo>
                  <a:pt x="10098" y="12118"/>
                </a:lnTo>
                <a:lnTo>
                  <a:pt x="9952" y="12118"/>
                </a:lnTo>
                <a:lnTo>
                  <a:pt x="9855" y="12191"/>
                </a:lnTo>
                <a:lnTo>
                  <a:pt x="9733" y="12264"/>
                </a:lnTo>
                <a:lnTo>
                  <a:pt x="9587" y="12312"/>
                </a:lnTo>
                <a:lnTo>
                  <a:pt x="9319" y="12385"/>
                </a:lnTo>
                <a:lnTo>
                  <a:pt x="9198" y="12434"/>
                </a:lnTo>
                <a:lnTo>
                  <a:pt x="9100" y="12507"/>
                </a:lnTo>
                <a:lnTo>
                  <a:pt x="8979" y="12507"/>
                </a:lnTo>
                <a:lnTo>
                  <a:pt x="8930" y="12556"/>
                </a:lnTo>
                <a:lnTo>
                  <a:pt x="8906" y="12604"/>
                </a:lnTo>
                <a:lnTo>
                  <a:pt x="8906" y="12629"/>
                </a:lnTo>
                <a:lnTo>
                  <a:pt x="8857" y="12629"/>
                </a:lnTo>
                <a:lnTo>
                  <a:pt x="8735" y="12677"/>
                </a:lnTo>
                <a:lnTo>
                  <a:pt x="8638" y="12726"/>
                </a:lnTo>
                <a:lnTo>
                  <a:pt x="8419" y="12848"/>
                </a:lnTo>
                <a:lnTo>
                  <a:pt x="8297" y="12872"/>
                </a:lnTo>
                <a:lnTo>
                  <a:pt x="8200" y="12896"/>
                </a:lnTo>
                <a:lnTo>
                  <a:pt x="8103" y="12921"/>
                </a:lnTo>
                <a:lnTo>
                  <a:pt x="8005" y="12945"/>
                </a:lnTo>
                <a:lnTo>
                  <a:pt x="7957" y="13018"/>
                </a:lnTo>
                <a:lnTo>
                  <a:pt x="7981" y="13067"/>
                </a:lnTo>
                <a:lnTo>
                  <a:pt x="8030" y="13140"/>
                </a:lnTo>
                <a:lnTo>
                  <a:pt x="8127" y="13188"/>
                </a:lnTo>
                <a:lnTo>
                  <a:pt x="8224" y="13213"/>
                </a:lnTo>
                <a:lnTo>
                  <a:pt x="8346" y="13188"/>
                </a:lnTo>
                <a:lnTo>
                  <a:pt x="8468" y="13164"/>
                </a:lnTo>
                <a:lnTo>
                  <a:pt x="8589" y="13115"/>
                </a:lnTo>
                <a:lnTo>
                  <a:pt x="8833" y="12994"/>
                </a:lnTo>
                <a:lnTo>
                  <a:pt x="8808" y="13115"/>
                </a:lnTo>
                <a:lnTo>
                  <a:pt x="8638" y="13213"/>
                </a:lnTo>
                <a:lnTo>
                  <a:pt x="8443" y="13310"/>
                </a:lnTo>
                <a:lnTo>
                  <a:pt x="8224" y="13383"/>
                </a:lnTo>
                <a:lnTo>
                  <a:pt x="8127" y="13432"/>
                </a:lnTo>
                <a:lnTo>
                  <a:pt x="8054" y="13480"/>
                </a:lnTo>
                <a:lnTo>
                  <a:pt x="8030" y="13553"/>
                </a:lnTo>
                <a:lnTo>
                  <a:pt x="8054" y="13602"/>
                </a:lnTo>
                <a:lnTo>
                  <a:pt x="8103" y="13651"/>
                </a:lnTo>
                <a:lnTo>
                  <a:pt x="8176" y="13675"/>
                </a:lnTo>
                <a:lnTo>
                  <a:pt x="8297" y="13699"/>
                </a:lnTo>
                <a:lnTo>
                  <a:pt x="8443" y="13651"/>
                </a:lnTo>
                <a:lnTo>
                  <a:pt x="8589" y="13626"/>
                </a:lnTo>
                <a:lnTo>
                  <a:pt x="8760" y="13553"/>
                </a:lnTo>
                <a:lnTo>
                  <a:pt x="8711" y="13797"/>
                </a:lnTo>
                <a:lnTo>
                  <a:pt x="8711" y="13821"/>
                </a:lnTo>
                <a:lnTo>
                  <a:pt x="8662" y="13845"/>
                </a:lnTo>
                <a:lnTo>
                  <a:pt x="8419" y="13918"/>
                </a:lnTo>
                <a:lnTo>
                  <a:pt x="8176" y="13991"/>
                </a:lnTo>
                <a:lnTo>
                  <a:pt x="8030" y="14016"/>
                </a:lnTo>
                <a:lnTo>
                  <a:pt x="7957" y="14040"/>
                </a:lnTo>
                <a:lnTo>
                  <a:pt x="7957" y="14089"/>
                </a:lnTo>
                <a:lnTo>
                  <a:pt x="7932" y="14113"/>
                </a:lnTo>
                <a:lnTo>
                  <a:pt x="7932" y="14162"/>
                </a:lnTo>
                <a:lnTo>
                  <a:pt x="7957" y="14186"/>
                </a:lnTo>
                <a:lnTo>
                  <a:pt x="8030" y="14235"/>
                </a:lnTo>
                <a:lnTo>
                  <a:pt x="8127" y="14259"/>
                </a:lnTo>
                <a:lnTo>
                  <a:pt x="8224" y="14283"/>
                </a:lnTo>
                <a:lnTo>
                  <a:pt x="8322" y="14283"/>
                </a:lnTo>
                <a:lnTo>
                  <a:pt x="8419" y="14259"/>
                </a:lnTo>
                <a:lnTo>
                  <a:pt x="8614" y="14210"/>
                </a:lnTo>
                <a:lnTo>
                  <a:pt x="8614" y="14210"/>
                </a:lnTo>
                <a:lnTo>
                  <a:pt x="8589" y="14381"/>
                </a:lnTo>
                <a:lnTo>
                  <a:pt x="8589" y="14575"/>
                </a:lnTo>
                <a:lnTo>
                  <a:pt x="8103" y="14575"/>
                </a:lnTo>
                <a:lnTo>
                  <a:pt x="7616" y="14624"/>
                </a:lnTo>
                <a:lnTo>
                  <a:pt x="6765" y="14624"/>
                </a:lnTo>
                <a:lnTo>
                  <a:pt x="6765" y="14405"/>
                </a:lnTo>
                <a:lnTo>
                  <a:pt x="6740" y="14162"/>
                </a:lnTo>
                <a:lnTo>
                  <a:pt x="6692" y="13748"/>
                </a:lnTo>
                <a:lnTo>
                  <a:pt x="6643" y="13432"/>
                </a:lnTo>
                <a:lnTo>
                  <a:pt x="6570" y="13042"/>
                </a:lnTo>
                <a:lnTo>
                  <a:pt x="6521" y="12848"/>
                </a:lnTo>
                <a:lnTo>
                  <a:pt x="6448" y="12702"/>
                </a:lnTo>
                <a:lnTo>
                  <a:pt x="6351" y="12556"/>
                </a:lnTo>
                <a:lnTo>
                  <a:pt x="6302" y="12531"/>
                </a:lnTo>
                <a:lnTo>
                  <a:pt x="6229" y="12483"/>
                </a:lnTo>
                <a:lnTo>
                  <a:pt x="6156" y="12483"/>
                </a:lnTo>
                <a:lnTo>
                  <a:pt x="6083" y="12507"/>
                </a:lnTo>
                <a:lnTo>
                  <a:pt x="5864" y="12434"/>
                </a:lnTo>
                <a:lnTo>
                  <a:pt x="5670" y="12385"/>
                </a:lnTo>
                <a:lnTo>
                  <a:pt x="5524" y="12312"/>
                </a:lnTo>
                <a:lnTo>
                  <a:pt x="5378" y="12239"/>
                </a:lnTo>
                <a:lnTo>
                  <a:pt x="5232" y="12166"/>
                </a:lnTo>
                <a:lnTo>
                  <a:pt x="5086" y="12118"/>
                </a:lnTo>
                <a:lnTo>
                  <a:pt x="5013" y="12045"/>
                </a:lnTo>
                <a:lnTo>
                  <a:pt x="4940" y="11996"/>
                </a:lnTo>
                <a:lnTo>
                  <a:pt x="4842" y="11996"/>
                </a:lnTo>
                <a:lnTo>
                  <a:pt x="4794" y="12020"/>
                </a:lnTo>
                <a:lnTo>
                  <a:pt x="4745" y="12069"/>
                </a:lnTo>
                <a:lnTo>
                  <a:pt x="4429" y="11923"/>
                </a:lnTo>
                <a:lnTo>
                  <a:pt x="4210" y="11826"/>
                </a:lnTo>
                <a:lnTo>
                  <a:pt x="4112" y="11801"/>
                </a:lnTo>
                <a:lnTo>
                  <a:pt x="4064" y="11801"/>
                </a:lnTo>
                <a:lnTo>
                  <a:pt x="4015" y="11826"/>
                </a:lnTo>
                <a:lnTo>
                  <a:pt x="3966" y="11850"/>
                </a:lnTo>
                <a:lnTo>
                  <a:pt x="3966" y="11899"/>
                </a:lnTo>
                <a:lnTo>
                  <a:pt x="3966" y="11947"/>
                </a:lnTo>
                <a:lnTo>
                  <a:pt x="3991" y="12020"/>
                </a:lnTo>
                <a:lnTo>
                  <a:pt x="4088" y="12093"/>
                </a:lnTo>
                <a:lnTo>
                  <a:pt x="4307" y="12239"/>
                </a:lnTo>
                <a:lnTo>
                  <a:pt x="4477" y="12361"/>
                </a:lnTo>
                <a:lnTo>
                  <a:pt x="4356" y="12507"/>
                </a:lnTo>
                <a:lnTo>
                  <a:pt x="4331" y="12434"/>
                </a:lnTo>
                <a:lnTo>
                  <a:pt x="4283" y="12385"/>
                </a:lnTo>
                <a:lnTo>
                  <a:pt x="4185" y="12337"/>
                </a:lnTo>
                <a:lnTo>
                  <a:pt x="4088" y="12337"/>
                </a:lnTo>
                <a:lnTo>
                  <a:pt x="3942" y="12312"/>
                </a:lnTo>
                <a:lnTo>
                  <a:pt x="3820" y="12264"/>
                </a:lnTo>
                <a:lnTo>
                  <a:pt x="3723" y="12191"/>
                </a:lnTo>
                <a:lnTo>
                  <a:pt x="3601" y="12118"/>
                </a:lnTo>
                <a:lnTo>
                  <a:pt x="3504" y="12045"/>
                </a:lnTo>
                <a:lnTo>
                  <a:pt x="3382" y="11996"/>
                </a:lnTo>
                <a:lnTo>
                  <a:pt x="3334" y="11996"/>
                </a:lnTo>
                <a:lnTo>
                  <a:pt x="3309" y="12020"/>
                </a:lnTo>
                <a:lnTo>
                  <a:pt x="3285" y="12045"/>
                </a:lnTo>
                <a:lnTo>
                  <a:pt x="3285" y="12142"/>
                </a:lnTo>
                <a:lnTo>
                  <a:pt x="3309" y="12215"/>
                </a:lnTo>
                <a:lnTo>
                  <a:pt x="3334" y="12288"/>
                </a:lnTo>
                <a:lnTo>
                  <a:pt x="3382" y="12337"/>
                </a:lnTo>
                <a:lnTo>
                  <a:pt x="3504" y="12458"/>
                </a:lnTo>
                <a:lnTo>
                  <a:pt x="3650" y="12556"/>
                </a:lnTo>
                <a:lnTo>
                  <a:pt x="3747" y="12629"/>
                </a:lnTo>
                <a:lnTo>
                  <a:pt x="3869" y="12677"/>
                </a:lnTo>
                <a:lnTo>
                  <a:pt x="4015" y="12702"/>
                </a:lnTo>
                <a:lnTo>
                  <a:pt x="4137" y="12702"/>
                </a:lnTo>
                <a:lnTo>
                  <a:pt x="3820" y="12969"/>
                </a:lnTo>
                <a:lnTo>
                  <a:pt x="3796" y="12921"/>
                </a:lnTo>
                <a:lnTo>
                  <a:pt x="3772" y="12872"/>
                </a:lnTo>
                <a:lnTo>
                  <a:pt x="3723" y="12848"/>
                </a:lnTo>
                <a:lnTo>
                  <a:pt x="3650" y="12823"/>
                </a:lnTo>
                <a:lnTo>
                  <a:pt x="3553" y="12823"/>
                </a:lnTo>
                <a:lnTo>
                  <a:pt x="3480" y="12799"/>
                </a:lnTo>
                <a:lnTo>
                  <a:pt x="3334" y="12702"/>
                </a:lnTo>
                <a:lnTo>
                  <a:pt x="3188" y="12580"/>
                </a:lnTo>
                <a:lnTo>
                  <a:pt x="3163" y="12556"/>
                </a:lnTo>
                <a:lnTo>
                  <a:pt x="3115" y="12531"/>
                </a:lnTo>
                <a:lnTo>
                  <a:pt x="3066" y="12507"/>
                </a:lnTo>
                <a:lnTo>
                  <a:pt x="3017" y="12483"/>
                </a:lnTo>
                <a:lnTo>
                  <a:pt x="2993" y="12483"/>
                </a:lnTo>
                <a:lnTo>
                  <a:pt x="2969" y="12507"/>
                </a:lnTo>
                <a:lnTo>
                  <a:pt x="2944" y="12604"/>
                </a:lnTo>
                <a:lnTo>
                  <a:pt x="2944" y="12677"/>
                </a:lnTo>
                <a:lnTo>
                  <a:pt x="2944" y="12726"/>
                </a:lnTo>
                <a:lnTo>
                  <a:pt x="2969" y="12799"/>
                </a:lnTo>
                <a:lnTo>
                  <a:pt x="3017" y="12872"/>
                </a:lnTo>
                <a:lnTo>
                  <a:pt x="3115" y="12969"/>
                </a:lnTo>
                <a:lnTo>
                  <a:pt x="3285" y="13115"/>
                </a:lnTo>
                <a:lnTo>
                  <a:pt x="3382" y="13164"/>
                </a:lnTo>
                <a:lnTo>
                  <a:pt x="3504" y="13213"/>
                </a:lnTo>
                <a:lnTo>
                  <a:pt x="3309" y="13310"/>
                </a:lnTo>
                <a:lnTo>
                  <a:pt x="3261" y="13286"/>
                </a:lnTo>
                <a:lnTo>
                  <a:pt x="2896" y="12969"/>
                </a:lnTo>
                <a:lnTo>
                  <a:pt x="2531" y="12629"/>
                </a:lnTo>
                <a:lnTo>
                  <a:pt x="2214" y="12312"/>
                </a:lnTo>
                <a:lnTo>
                  <a:pt x="2068" y="12118"/>
                </a:lnTo>
                <a:lnTo>
                  <a:pt x="1947" y="11947"/>
                </a:lnTo>
                <a:lnTo>
                  <a:pt x="2093" y="11777"/>
                </a:lnTo>
                <a:lnTo>
                  <a:pt x="2214" y="11607"/>
                </a:lnTo>
                <a:lnTo>
                  <a:pt x="2433" y="11242"/>
                </a:lnTo>
                <a:lnTo>
                  <a:pt x="2798" y="10779"/>
                </a:lnTo>
                <a:lnTo>
                  <a:pt x="3139" y="10317"/>
                </a:lnTo>
                <a:lnTo>
                  <a:pt x="3163" y="10293"/>
                </a:lnTo>
                <a:lnTo>
                  <a:pt x="3236" y="10244"/>
                </a:lnTo>
                <a:lnTo>
                  <a:pt x="3285" y="10147"/>
                </a:lnTo>
                <a:lnTo>
                  <a:pt x="3285" y="10074"/>
                </a:lnTo>
                <a:lnTo>
                  <a:pt x="3261" y="10025"/>
                </a:lnTo>
                <a:lnTo>
                  <a:pt x="3212" y="9976"/>
                </a:lnTo>
                <a:lnTo>
                  <a:pt x="3090" y="9855"/>
                </a:lnTo>
                <a:lnTo>
                  <a:pt x="2969" y="9709"/>
                </a:lnTo>
                <a:lnTo>
                  <a:pt x="2750" y="9441"/>
                </a:lnTo>
                <a:lnTo>
                  <a:pt x="2628" y="9246"/>
                </a:lnTo>
                <a:lnTo>
                  <a:pt x="2628" y="9222"/>
                </a:lnTo>
                <a:lnTo>
                  <a:pt x="2628" y="9149"/>
                </a:lnTo>
                <a:lnTo>
                  <a:pt x="2604" y="9076"/>
                </a:lnTo>
                <a:lnTo>
                  <a:pt x="2579" y="9003"/>
                </a:lnTo>
                <a:lnTo>
                  <a:pt x="2506" y="8954"/>
                </a:lnTo>
                <a:lnTo>
                  <a:pt x="2409" y="8930"/>
                </a:lnTo>
                <a:lnTo>
                  <a:pt x="1460" y="8881"/>
                </a:lnTo>
                <a:lnTo>
                  <a:pt x="998" y="8808"/>
                </a:lnTo>
                <a:lnTo>
                  <a:pt x="754" y="8784"/>
                </a:lnTo>
                <a:lnTo>
                  <a:pt x="535" y="8711"/>
                </a:lnTo>
                <a:lnTo>
                  <a:pt x="535" y="8614"/>
                </a:lnTo>
                <a:lnTo>
                  <a:pt x="511" y="8492"/>
                </a:lnTo>
                <a:lnTo>
                  <a:pt x="462" y="8273"/>
                </a:lnTo>
                <a:lnTo>
                  <a:pt x="462" y="7908"/>
                </a:lnTo>
                <a:lnTo>
                  <a:pt x="462" y="7567"/>
                </a:lnTo>
                <a:lnTo>
                  <a:pt x="511" y="7105"/>
                </a:lnTo>
                <a:lnTo>
                  <a:pt x="535" y="6862"/>
                </a:lnTo>
                <a:lnTo>
                  <a:pt x="535" y="6740"/>
                </a:lnTo>
                <a:lnTo>
                  <a:pt x="511" y="6619"/>
                </a:lnTo>
                <a:lnTo>
                  <a:pt x="681" y="6570"/>
                </a:lnTo>
                <a:lnTo>
                  <a:pt x="1046" y="6497"/>
                </a:lnTo>
                <a:lnTo>
                  <a:pt x="949" y="6643"/>
                </a:lnTo>
                <a:lnTo>
                  <a:pt x="876" y="6789"/>
                </a:lnTo>
                <a:lnTo>
                  <a:pt x="754" y="7105"/>
                </a:lnTo>
                <a:lnTo>
                  <a:pt x="754" y="7203"/>
                </a:lnTo>
                <a:lnTo>
                  <a:pt x="779" y="7227"/>
                </a:lnTo>
                <a:lnTo>
                  <a:pt x="803" y="7276"/>
                </a:lnTo>
                <a:lnTo>
                  <a:pt x="876" y="7324"/>
                </a:lnTo>
                <a:lnTo>
                  <a:pt x="973" y="7324"/>
                </a:lnTo>
                <a:lnTo>
                  <a:pt x="1022" y="7300"/>
                </a:lnTo>
                <a:lnTo>
                  <a:pt x="1046" y="7276"/>
                </a:lnTo>
                <a:lnTo>
                  <a:pt x="1095" y="7203"/>
                </a:lnTo>
                <a:lnTo>
                  <a:pt x="1168" y="6984"/>
                </a:lnTo>
                <a:lnTo>
                  <a:pt x="1265" y="6765"/>
                </a:lnTo>
                <a:lnTo>
                  <a:pt x="1338" y="6619"/>
                </a:lnTo>
                <a:lnTo>
                  <a:pt x="1436" y="6448"/>
                </a:lnTo>
                <a:lnTo>
                  <a:pt x="1606" y="6424"/>
                </a:lnTo>
                <a:lnTo>
                  <a:pt x="1509" y="6570"/>
                </a:lnTo>
                <a:lnTo>
                  <a:pt x="1436" y="6740"/>
                </a:lnTo>
                <a:lnTo>
                  <a:pt x="1387" y="6911"/>
                </a:lnTo>
                <a:lnTo>
                  <a:pt x="1338" y="7057"/>
                </a:lnTo>
                <a:lnTo>
                  <a:pt x="1338" y="7105"/>
                </a:lnTo>
                <a:lnTo>
                  <a:pt x="1363" y="7154"/>
                </a:lnTo>
                <a:lnTo>
                  <a:pt x="1387" y="7203"/>
                </a:lnTo>
                <a:lnTo>
                  <a:pt x="1436" y="7251"/>
                </a:lnTo>
                <a:lnTo>
                  <a:pt x="1484" y="7276"/>
                </a:lnTo>
                <a:lnTo>
                  <a:pt x="1557" y="7276"/>
                </a:lnTo>
                <a:lnTo>
                  <a:pt x="1630" y="7227"/>
                </a:lnTo>
                <a:lnTo>
                  <a:pt x="1679" y="7178"/>
                </a:lnTo>
                <a:lnTo>
                  <a:pt x="1679" y="7154"/>
                </a:lnTo>
                <a:lnTo>
                  <a:pt x="1728" y="6935"/>
                </a:lnTo>
                <a:lnTo>
                  <a:pt x="1801" y="6716"/>
                </a:lnTo>
                <a:lnTo>
                  <a:pt x="1898" y="6570"/>
                </a:lnTo>
                <a:lnTo>
                  <a:pt x="1947" y="6424"/>
                </a:lnTo>
                <a:lnTo>
                  <a:pt x="2093" y="6424"/>
                </a:lnTo>
                <a:lnTo>
                  <a:pt x="2044" y="6546"/>
                </a:lnTo>
                <a:lnTo>
                  <a:pt x="1947" y="6813"/>
                </a:lnTo>
                <a:lnTo>
                  <a:pt x="1922" y="6935"/>
                </a:lnTo>
                <a:lnTo>
                  <a:pt x="1898" y="7057"/>
                </a:lnTo>
                <a:lnTo>
                  <a:pt x="1922" y="7105"/>
                </a:lnTo>
                <a:lnTo>
                  <a:pt x="1947" y="7154"/>
                </a:lnTo>
                <a:lnTo>
                  <a:pt x="2020" y="7203"/>
                </a:lnTo>
                <a:lnTo>
                  <a:pt x="2117" y="7203"/>
                </a:lnTo>
                <a:lnTo>
                  <a:pt x="2166" y="7178"/>
                </a:lnTo>
                <a:lnTo>
                  <a:pt x="2190" y="7130"/>
                </a:lnTo>
                <a:lnTo>
                  <a:pt x="2239" y="6935"/>
                </a:lnTo>
                <a:lnTo>
                  <a:pt x="2287" y="6716"/>
                </a:lnTo>
                <a:lnTo>
                  <a:pt x="2336" y="6546"/>
                </a:lnTo>
                <a:lnTo>
                  <a:pt x="2360" y="6400"/>
                </a:lnTo>
                <a:lnTo>
                  <a:pt x="2482" y="6375"/>
                </a:lnTo>
                <a:lnTo>
                  <a:pt x="2531" y="6351"/>
                </a:lnTo>
                <a:lnTo>
                  <a:pt x="2579" y="6302"/>
                </a:lnTo>
                <a:lnTo>
                  <a:pt x="2604" y="6254"/>
                </a:lnTo>
                <a:lnTo>
                  <a:pt x="2604" y="6205"/>
                </a:lnTo>
                <a:lnTo>
                  <a:pt x="2652" y="6132"/>
                </a:lnTo>
                <a:lnTo>
                  <a:pt x="2677" y="6059"/>
                </a:lnTo>
                <a:lnTo>
                  <a:pt x="2677" y="5913"/>
                </a:lnTo>
                <a:lnTo>
                  <a:pt x="2701" y="5767"/>
                </a:lnTo>
                <a:lnTo>
                  <a:pt x="2798" y="5499"/>
                </a:lnTo>
                <a:lnTo>
                  <a:pt x="2993" y="4964"/>
                </a:lnTo>
                <a:lnTo>
                  <a:pt x="3090" y="4891"/>
                </a:lnTo>
                <a:lnTo>
                  <a:pt x="3139" y="4794"/>
                </a:lnTo>
                <a:lnTo>
                  <a:pt x="3139" y="4745"/>
                </a:lnTo>
                <a:lnTo>
                  <a:pt x="3139" y="4696"/>
                </a:lnTo>
                <a:lnTo>
                  <a:pt x="3115" y="4648"/>
                </a:lnTo>
                <a:lnTo>
                  <a:pt x="3066" y="4575"/>
                </a:lnTo>
                <a:lnTo>
                  <a:pt x="2750" y="4234"/>
                </a:lnTo>
                <a:lnTo>
                  <a:pt x="2433" y="3893"/>
                </a:lnTo>
                <a:lnTo>
                  <a:pt x="2117" y="3528"/>
                </a:lnTo>
                <a:lnTo>
                  <a:pt x="1801" y="3188"/>
                </a:lnTo>
                <a:lnTo>
                  <a:pt x="1971" y="3042"/>
                </a:lnTo>
                <a:lnTo>
                  <a:pt x="2141" y="2871"/>
                </a:lnTo>
                <a:lnTo>
                  <a:pt x="2433" y="2506"/>
                </a:lnTo>
                <a:lnTo>
                  <a:pt x="2604" y="2336"/>
                </a:lnTo>
                <a:lnTo>
                  <a:pt x="2774" y="2166"/>
                </a:lnTo>
                <a:lnTo>
                  <a:pt x="2944" y="2044"/>
                </a:lnTo>
                <a:lnTo>
                  <a:pt x="3163" y="1947"/>
                </a:lnTo>
                <a:lnTo>
                  <a:pt x="3236" y="1922"/>
                </a:lnTo>
                <a:lnTo>
                  <a:pt x="3261" y="1922"/>
                </a:lnTo>
                <a:lnTo>
                  <a:pt x="3115" y="2020"/>
                </a:lnTo>
                <a:lnTo>
                  <a:pt x="2993" y="2117"/>
                </a:lnTo>
                <a:lnTo>
                  <a:pt x="2847" y="2263"/>
                </a:lnTo>
                <a:lnTo>
                  <a:pt x="2725" y="2409"/>
                </a:lnTo>
                <a:lnTo>
                  <a:pt x="2701" y="2506"/>
                </a:lnTo>
                <a:lnTo>
                  <a:pt x="2701" y="2579"/>
                </a:lnTo>
                <a:lnTo>
                  <a:pt x="2701" y="2652"/>
                </a:lnTo>
                <a:lnTo>
                  <a:pt x="2750" y="2701"/>
                </a:lnTo>
                <a:lnTo>
                  <a:pt x="2798" y="2725"/>
                </a:lnTo>
                <a:lnTo>
                  <a:pt x="2871" y="2725"/>
                </a:lnTo>
                <a:lnTo>
                  <a:pt x="2944" y="2677"/>
                </a:lnTo>
                <a:lnTo>
                  <a:pt x="2993" y="2628"/>
                </a:lnTo>
                <a:lnTo>
                  <a:pt x="3090" y="2506"/>
                </a:lnTo>
                <a:lnTo>
                  <a:pt x="3212" y="2360"/>
                </a:lnTo>
                <a:lnTo>
                  <a:pt x="3358" y="2239"/>
                </a:lnTo>
                <a:lnTo>
                  <a:pt x="3553" y="2117"/>
                </a:lnTo>
                <a:lnTo>
                  <a:pt x="3626" y="2166"/>
                </a:lnTo>
                <a:lnTo>
                  <a:pt x="3504" y="2263"/>
                </a:lnTo>
                <a:lnTo>
                  <a:pt x="3407" y="2336"/>
                </a:lnTo>
                <a:lnTo>
                  <a:pt x="3285" y="2458"/>
                </a:lnTo>
                <a:lnTo>
                  <a:pt x="3188" y="2579"/>
                </a:lnTo>
                <a:lnTo>
                  <a:pt x="3115" y="2725"/>
                </a:lnTo>
                <a:lnTo>
                  <a:pt x="3090" y="2798"/>
                </a:lnTo>
                <a:lnTo>
                  <a:pt x="3090" y="2871"/>
                </a:lnTo>
                <a:lnTo>
                  <a:pt x="3115" y="2920"/>
                </a:lnTo>
                <a:lnTo>
                  <a:pt x="3139" y="2944"/>
                </a:lnTo>
                <a:lnTo>
                  <a:pt x="3212" y="2969"/>
                </a:lnTo>
                <a:lnTo>
                  <a:pt x="3285" y="2969"/>
                </a:lnTo>
                <a:lnTo>
                  <a:pt x="3358" y="2944"/>
                </a:lnTo>
                <a:lnTo>
                  <a:pt x="3431" y="2847"/>
                </a:lnTo>
                <a:lnTo>
                  <a:pt x="3480" y="2750"/>
                </a:lnTo>
                <a:lnTo>
                  <a:pt x="3577" y="2652"/>
                </a:lnTo>
                <a:lnTo>
                  <a:pt x="3674" y="2555"/>
                </a:lnTo>
                <a:lnTo>
                  <a:pt x="3869" y="2360"/>
                </a:lnTo>
                <a:lnTo>
                  <a:pt x="3966" y="2433"/>
                </a:lnTo>
                <a:lnTo>
                  <a:pt x="4112" y="2506"/>
                </a:lnTo>
                <a:lnTo>
                  <a:pt x="3893" y="2628"/>
                </a:lnTo>
                <a:lnTo>
                  <a:pt x="3699" y="2750"/>
                </a:lnTo>
                <a:lnTo>
                  <a:pt x="3553" y="2871"/>
                </a:lnTo>
                <a:lnTo>
                  <a:pt x="3407" y="3017"/>
                </a:lnTo>
                <a:lnTo>
                  <a:pt x="3334" y="3115"/>
                </a:lnTo>
                <a:lnTo>
                  <a:pt x="3309" y="3188"/>
                </a:lnTo>
                <a:lnTo>
                  <a:pt x="3309" y="3285"/>
                </a:lnTo>
                <a:lnTo>
                  <a:pt x="3334" y="3382"/>
                </a:lnTo>
                <a:lnTo>
                  <a:pt x="3382" y="3431"/>
                </a:lnTo>
                <a:lnTo>
                  <a:pt x="3455" y="3455"/>
                </a:lnTo>
                <a:lnTo>
                  <a:pt x="3528" y="3431"/>
                </a:lnTo>
                <a:lnTo>
                  <a:pt x="3577" y="3382"/>
                </a:lnTo>
                <a:lnTo>
                  <a:pt x="3674" y="3261"/>
                </a:lnTo>
                <a:lnTo>
                  <a:pt x="3747" y="3139"/>
                </a:lnTo>
                <a:lnTo>
                  <a:pt x="3869" y="3042"/>
                </a:lnTo>
                <a:lnTo>
                  <a:pt x="3991" y="2969"/>
                </a:lnTo>
                <a:lnTo>
                  <a:pt x="4185" y="2847"/>
                </a:lnTo>
                <a:lnTo>
                  <a:pt x="4380" y="2701"/>
                </a:lnTo>
                <a:lnTo>
                  <a:pt x="4623" y="2871"/>
                </a:lnTo>
                <a:lnTo>
                  <a:pt x="4356" y="3066"/>
                </a:lnTo>
                <a:lnTo>
                  <a:pt x="4234" y="3139"/>
                </a:lnTo>
                <a:lnTo>
                  <a:pt x="4088" y="3261"/>
                </a:lnTo>
                <a:lnTo>
                  <a:pt x="3966" y="3382"/>
                </a:lnTo>
                <a:lnTo>
                  <a:pt x="3942" y="3455"/>
                </a:lnTo>
                <a:lnTo>
                  <a:pt x="3918" y="3528"/>
                </a:lnTo>
                <a:lnTo>
                  <a:pt x="3942" y="3577"/>
                </a:lnTo>
                <a:lnTo>
                  <a:pt x="3966" y="3601"/>
                </a:lnTo>
                <a:lnTo>
                  <a:pt x="4015" y="3626"/>
                </a:lnTo>
                <a:lnTo>
                  <a:pt x="4064" y="3626"/>
                </a:lnTo>
                <a:lnTo>
                  <a:pt x="4112" y="3601"/>
                </a:lnTo>
                <a:lnTo>
                  <a:pt x="4161" y="3553"/>
                </a:lnTo>
                <a:lnTo>
                  <a:pt x="4258" y="3480"/>
                </a:lnTo>
                <a:lnTo>
                  <a:pt x="4380" y="3358"/>
                </a:lnTo>
                <a:lnTo>
                  <a:pt x="4526" y="3261"/>
                </a:lnTo>
                <a:lnTo>
                  <a:pt x="4842" y="3042"/>
                </a:lnTo>
                <a:lnTo>
                  <a:pt x="4891" y="3066"/>
                </a:lnTo>
                <a:lnTo>
                  <a:pt x="4964" y="3090"/>
                </a:lnTo>
                <a:lnTo>
                  <a:pt x="5037" y="3090"/>
                </a:lnTo>
                <a:lnTo>
                  <a:pt x="5110" y="3042"/>
                </a:lnTo>
                <a:lnTo>
                  <a:pt x="5159" y="2993"/>
                </a:lnTo>
                <a:lnTo>
                  <a:pt x="5378" y="2896"/>
                </a:lnTo>
                <a:lnTo>
                  <a:pt x="5645" y="2798"/>
                </a:lnTo>
                <a:lnTo>
                  <a:pt x="6156" y="2652"/>
                </a:lnTo>
                <a:lnTo>
                  <a:pt x="6229" y="2604"/>
                </a:lnTo>
                <a:lnTo>
                  <a:pt x="6278" y="2531"/>
                </a:lnTo>
                <a:lnTo>
                  <a:pt x="6302" y="2506"/>
                </a:lnTo>
                <a:lnTo>
                  <a:pt x="6351" y="2360"/>
                </a:lnTo>
                <a:lnTo>
                  <a:pt x="6400" y="2214"/>
                </a:lnTo>
                <a:lnTo>
                  <a:pt x="6424" y="1922"/>
                </a:lnTo>
                <a:lnTo>
                  <a:pt x="6473" y="1314"/>
                </a:lnTo>
                <a:lnTo>
                  <a:pt x="6546" y="876"/>
                </a:lnTo>
                <a:lnTo>
                  <a:pt x="6570" y="633"/>
                </a:lnTo>
                <a:lnTo>
                  <a:pt x="6570" y="535"/>
                </a:lnTo>
                <a:lnTo>
                  <a:pt x="6570" y="414"/>
                </a:lnTo>
                <a:close/>
                <a:moveTo>
                  <a:pt x="17519" y="12093"/>
                </a:moveTo>
                <a:lnTo>
                  <a:pt x="17544" y="12142"/>
                </a:lnTo>
                <a:lnTo>
                  <a:pt x="17592" y="12191"/>
                </a:lnTo>
                <a:lnTo>
                  <a:pt x="17665" y="12215"/>
                </a:lnTo>
                <a:lnTo>
                  <a:pt x="17738" y="12215"/>
                </a:lnTo>
                <a:lnTo>
                  <a:pt x="18030" y="12239"/>
                </a:lnTo>
                <a:lnTo>
                  <a:pt x="18322" y="12312"/>
                </a:lnTo>
                <a:lnTo>
                  <a:pt x="18590" y="12434"/>
                </a:lnTo>
                <a:lnTo>
                  <a:pt x="18712" y="12507"/>
                </a:lnTo>
                <a:lnTo>
                  <a:pt x="18809" y="12604"/>
                </a:lnTo>
                <a:lnTo>
                  <a:pt x="18906" y="12702"/>
                </a:lnTo>
                <a:lnTo>
                  <a:pt x="18979" y="12799"/>
                </a:lnTo>
                <a:lnTo>
                  <a:pt x="19052" y="12921"/>
                </a:lnTo>
                <a:lnTo>
                  <a:pt x="19101" y="13042"/>
                </a:lnTo>
                <a:lnTo>
                  <a:pt x="19125" y="13188"/>
                </a:lnTo>
                <a:lnTo>
                  <a:pt x="19150" y="13334"/>
                </a:lnTo>
                <a:lnTo>
                  <a:pt x="19150" y="13480"/>
                </a:lnTo>
                <a:lnTo>
                  <a:pt x="19125" y="13651"/>
                </a:lnTo>
                <a:lnTo>
                  <a:pt x="19052" y="13870"/>
                </a:lnTo>
                <a:lnTo>
                  <a:pt x="18955" y="14089"/>
                </a:lnTo>
                <a:lnTo>
                  <a:pt x="18809" y="14283"/>
                </a:lnTo>
                <a:lnTo>
                  <a:pt x="18663" y="14454"/>
                </a:lnTo>
                <a:lnTo>
                  <a:pt x="18493" y="14624"/>
                </a:lnTo>
                <a:lnTo>
                  <a:pt x="18298" y="14770"/>
                </a:lnTo>
                <a:lnTo>
                  <a:pt x="18103" y="14867"/>
                </a:lnTo>
                <a:lnTo>
                  <a:pt x="17884" y="14965"/>
                </a:lnTo>
                <a:lnTo>
                  <a:pt x="17738" y="14989"/>
                </a:lnTo>
                <a:lnTo>
                  <a:pt x="17446" y="14989"/>
                </a:lnTo>
                <a:lnTo>
                  <a:pt x="17300" y="14965"/>
                </a:lnTo>
                <a:lnTo>
                  <a:pt x="17154" y="14916"/>
                </a:lnTo>
                <a:lnTo>
                  <a:pt x="17033" y="14843"/>
                </a:lnTo>
                <a:lnTo>
                  <a:pt x="16911" y="14746"/>
                </a:lnTo>
                <a:lnTo>
                  <a:pt x="16814" y="14648"/>
                </a:lnTo>
                <a:lnTo>
                  <a:pt x="16619" y="14429"/>
                </a:lnTo>
                <a:lnTo>
                  <a:pt x="16449" y="14186"/>
                </a:lnTo>
                <a:lnTo>
                  <a:pt x="16351" y="13894"/>
                </a:lnTo>
                <a:lnTo>
                  <a:pt x="16303" y="13626"/>
                </a:lnTo>
                <a:lnTo>
                  <a:pt x="16303" y="13456"/>
                </a:lnTo>
                <a:lnTo>
                  <a:pt x="16303" y="13286"/>
                </a:lnTo>
                <a:lnTo>
                  <a:pt x="16351" y="13115"/>
                </a:lnTo>
                <a:lnTo>
                  <a:pt x="16424" y="12969"/>
                </a:lnTo>
                <a:lnTo>
                  <a:pt x="16497" y="12823"/>
                </a:lnTo>
                <a:lnTo>
                  <a:pt x="16595" y="12677"/>
                </a:lnTo>
                <a:lnTo>
                  <a:pt x="16692" y="12556"/>
                </a:lnTo>
                <a:lnTo>
                  <a:pt x="16814" y="12434"/>
                </a:lnTo>
                <a:lnTo>
                  <a:pt x="16960" y="12312"/>
                </a:lnTo>
                <a:lnTo>
                  <a:pt x="17130" y="12215"/>
                </a:lnTo>
                <a:lnTo>
                  <a:pt x="17300" y="12142"/>
                </a:lnTo>
                <a:lnTo>
                  <a:pt x="17495" y="12093"/>
                </a:lnTo>
                <a:close/>
                <a:moveTo>
                  <a:pt x="7008" y="0"/>
                </a:moveTo>
                <a:lnTo>
                  <a:pt x="6692" y="24"/>
                </a:lnTo>
                <a:lnTo>
                  <a:pt x="6521" y="73"/>
                </a:lnTo>
                <a:lnTo>
                  <a:pt x="6375" y="122"/>
                </a:lnTo>
                <a:lnTo>
                  <a:pt x="6327" y="146"/>
                </a:lnTo>
                <a:lnTo>
                  <a:pt x="6302" y="170"/>
                </a:lnTo>
                <a:lnTo>
                  <a:pt x="6278" y="219"/>
                </a:lnTo>
                <a:lnTo>
                  <a:pt x="6278" y="268"/>
                </a:lnTo>
                <a:lnTo>
                  <a:pt x="6205" y="365"/>
                </a:lnTo>
                <a:lnTo>
                  <a:pt x="6156" y="462"/>
                </a:lnTo>
                <a:lnTo>
                  <a:pt x="6108" y="608"/>
                </a:lnTo>
                <a:lnTo>
                  <a:pt x="6083" y="730"/>
                </a:lnTo>
                <a:lnTo>
                  <a:pt x="6035" y="1265"/>
                </a:lnTo>
                <a:lnTo>
                  <a:pt x="5937" y="1776"/>
                </a:lnTo>
                <a:lnTo>
                  <a:pt x="5913" y="2020"/>
                </a:lnTo>
                <a:lnTo>
                  <a:pt x="5913" y="2287"/>
                </a:lnTo>
                <a:lnTo>
                  <a:pt x="5670" y="2360"/>
                </a:lnTo>
                <a:lnTo>
                  <a:pt x="5451" y="2458"/>
                </a:lnTo>
                <a:lnTo>
                  <a:pt x="4988" y="2677"/>
                </a:lnTo>
                <a:lnTo>
                  <a:pt x="4161" y="2093"/>
                </a:lnTo>
                <a:lnTo>
                  <a:pt x="3966" y="1947"/>
                </a:lnTo>
                <a:lnTo>
                  <a:pt x="3723" y="1776"/>
                </a:lnTo>
                <a:lnTo>
                  <a:pt x="3601" y="1703"/>
                </a:lnTo>
                <a:lnTo>
                  <a:pt x="3480" y="1630"/>
                </a:lnTo>
                <a:lnTo>
                  <a:pt x="3334" y="1606"/>
                </a:lnTo>
                <a:lnTo>
                  <a:pt x="3236" y="1606"/>
                </a:lnTo>
                <a:lnTo>
                  <a:pt x="3163" y="1557"/>
                </a:lnTo>
                <a:lnTo>
                  <a:pt x="3042" y="1557"/>
                </a:lnTo>
                <a:lnTo>
                  <a:pt x="2944" y="1606"/>
                </a:lnTo>
                <a:lnTo>
                  <a:pt x="2823" y="1679"/>
                </a:lnTo>
                <a:lnTo>
                  <a:pt x="2604" y="1825"/>
                </a:lnTo>
                <a:lnTo>
                  <a:pt x="2409" y="1995"/>
                </a:lnTo>
                <a:lnTo>
                  <a:pt x="2239" y="2190"/>
                </a:lnTo>
                <a:lnTo>
                  <a:pt x="1849" y="2604"/>
                </a:lnTo>
                <a:lnTo>
                  <a:pt x="1655" y="2798"/>
                </a:lnTo>
                <a:lnTo>
                  <a:pt x="1484" y="3042"/>
                </a:lnTo>
                <a:lnTo>
                  <a:pt x="1436" y="3066"/>
                </a:lnTo>
                <a:lnTo>
                  <a:pt x="1387" y="3115"/>
                </a:lnTo>
                <a:lnTo>
                  <a:pt x="1363" y="3163"/>
                </a:lnTo>
                <a:lnTo>
                  <a:pt x="1387" y="3236"/>
                </a:lnTo>
                <a:lnTo>
                  <a:pt x="1509" y="3455"/>
                </a:lnTo>
                <a:lnTo>
                  <a:pt x="1655" y="3650"/>
                </a:lnTo>
                <a:lnTo>
                  <a:pt x="1971" y="4039"/>
                </a:lnTo>
                <a:lnTo>
                  <a:pt x="2287" y="4477"/>
                </a:lnTo>
                <a:lnTo>
                  <a:pt x="2482" y="4672"/>
                </a:lnTo>
                <a:lnTo>
                  <a:pt x="2652" y="4867"/>
                </a:lnTo>
                <a:lnTo>
                  <a:pt x="2531" y="5061"/>
                </a:lnTo>
                <a:lnTo>
                  <a:pt x="2433" y="5280"/>
                </a:lnTo>
                <a:lnTo>
                  <a:pt x="2312" y="5597"/>
                </a:lnTo>
                <a:lnTo>
                  <a:pt x="2263" y="5791"/>
                </a:lnTo>
                <a:lnTo>
                  <a:pt x="2263" y="5962"/>
                </a:lnTo>
                <a:lnTo>
                  <a:pt x="1995" y="5962"/>
                </a:lnTo>
                <a:lnTo>
                  <a:pt x="1703" y="5986"/>
                </a:lnTo>
                <a:lnTo>
                  <a:pt x="1192" y="6083"/>
                </a:lnTo>
                <a:lnTo>
                  <a:pt x="973" y="6108"/>
                </a:lnTo>
                <a:lnTo>
                  <a:pt x="706" y="6181"/>
                </a:lnTo>
                <a:lnTo>
                  <a:pt x="584" y="6229"/>
                </a:lnTo>
                <a:lnTo>
                  <a:pt x="462" y="6278"/>
                </a:lnTo>
                <a:lnTo>
                  <a:pt x="365" y="6351"/>
                </a:lnTo>
                <a:lnTo>
                  <a:pt x="292" y="6424"/>
                </a:lnTo>
                <a:lnTo>
                  <a:pt x="243" y="6448"/>
                </a:lnTo>
                <a:lnTo>
                  <a:pt x="195" y="6473"/>
                </a:lnTo>
                <a:lnTo>
                  <a:pt x="146" y="6570"/>
                </a:lnTo>
                <a:lnTo>
                  <a:pt x="97" y="6692"/>
                </a:lnTo>
                <a:lnTo>
                  <a:pt x="73" y="6935"/>
                </a:lnTo>
                <a:lnTo>
                  <a:pt x="0" y="7738"/>
                </a:lnTo>
                <a:lnTo>
                  <a:pt x="0" y="8005"/>
                </a:lnTo>
                <a:lnTo>
                  <a:pt x="0" y="8346"/>
                </a:lnTo>
                <a:lnTo>
                  <a:pt x="24" y="8492"/>
                </a:lnTo>
                <a:lnTo>
                  <a:pt x="73" y="8638"/>
                </a:lnTo>
                <a:lnTo>
                  <a:pt x="122" y="8760"/>
                </a:lnTo>
                <a:lnTo>
                  <a:pt x="243" y="8833"/>
                </a:lnTo>
                <a:lnTo>
                  <a:pt x="219" y="8906"/>
                </a:lnTo>
                <a:lnTo>
                  <a:pt x="243" y="8954"/>
                </a:lnTo>
                <a:lnTo>
                  <a:pt x="268" y="9003"/>
                </a:lnTo>
                <a:lnTo>
                  <a:pt x="316" y="9027"/>
                </a:lnTo>
                <a:lnTo>
                  <a:pt x="560" y="9125"/>
                </a:lnTo>
                <a:lnTo>
                  <a:pt x="779" y="9198"/>
                </a:lnTo>
                <a:lnTo>
                  <a:pt x="1046" y="9246"/>
                </a:lnTo>
                <a:lnTo>
                  <a:pt x="1290" y="9271"/>
                </a:lnTo>
                <a:lnTo>
                  <a:pt x="1801" y="9344"/>
                </a:lnTo>
                <a:lnTo>
                  <a:pt x="2312" y="9368"/>
                </a:lnTo>
                <a:lnTo>
                  <a:pt x="2385" y="9538"/>
                </a:lnTo>
                <a:lnTo>
                  <a:pt x="2458" y="9660"/>
                </a:lnTo>
                <a:lnTo>
                  <a:pt x="2628" y="9952"/>
                </a:lnTo>
                <a:lnTo>
                  <a:pt x="2847" y="10195"/>
                </a:lnTo>
                <a:lnTo>
                  <a:pt x="2652" y="10366"/>
                </a:lnTo>
                <a:lnTo>
                  <a:pt x="2506" y="10560"/>
                </a:lnTo>
                <a:lnTo>
                  <a:pt x="2190" y="10925"/>
                </a:lnTo>
                <a:lnTo>
                  <a:pt x="1849" y="11363"/>
                </a:lnTo>
                <a:lnTo>
                  <a:pt x="1679" y="11558"/>
                </a:lnTo>
                <a:lnTo>
                  <a:pt x="1630" y="11680"/>
                </a:lnTo>
                <a:lnTo>
                  <a:pt x="1582" y="11777"/>
                </a:lnTo>
                <a:lnTo>
                  <a:pt x="1582" y="11850"/>
                </a:lnTo>
                <a:lnTo>
                  <a:pt x="1606" y="11923"/>
                </a:lnTo>
                <a:lnTo>
                  <a:pt x="1606" y="12045"/>
                </a:lnTo>
                <a:lnTo>
                  <a:pt x="1630" y="12166"/>
                </a:lnTo>
                <a:lnTo>
                  <a:pt x="1679" y="12264"/>
                </a:lnTo>
                <a:lnTo>
                  <a:pt x="1752" y="12385"/>
                </a:lnTo>
                <a:lnTo>
                  <a:pt x="1922" y="12604"/>
                </a:lnTo>
                <a:lnTo>
                  <a:pt x="2093" y="12775"/>
                </a:lnTo>
                <a:lnTo>
                  <a:pt x="2312" y="13018"/>
                </a:lnTo>
                <a:lnTo>
                  <a:pt x="2531" y="13237"/>
                </a:lnTo>
                <a:lnTo>
                  <a:pt x="2798" y="13456"/>
                </a:lnTo>
                <a:lnTo>
                  <a:pt x="3042" y="13651"/>
                </a:lnTo>
                <a:lnTo>
                  <a:pt x="3090" y="13699"/>
                </a:lnTo>
                <a:lnTo>
                  <a:pt x="3139" y="13699"/>
                </a:lnTo>
                <a:lnTo>
                  <a:pt x="3236" y="13675"/>
                </a:lnTo>
                <a:lnTo>
                  <a:pt x="3358" y="13699"/>
                </a:lnTo>
                <a:lnTo>
                  <a:pt x="3455" y="13675"/>
                </a:lnTo>
                <a:lnTo>
                  <a:pt x="3577" y="13651"/>
                </a:lnTo>
                <a:lnTo>
                  <a:pt x="3699" y="13602"/>
                </a:lnTo>
                <a:lnTo>
                  <a:pt x="3918" y="13456"/>
                </a:lnTo>
                <a:lnTo>
                  <a:pt x="4088" y="13334"/>
                </a:lnTo>
                <a:lnTo>
                  <a:pt x="4331" y="13140"/>
                </a:lnTo>
                <a:lnTo>
                  <a:pt x="4575" y="12921"/>
                </a:lnTo>
                <a:lnTo>
                  <a:pt x="5013" y="12434"/>
                </a:lnTo>
                <a:lnTo>
                  <a:pt x="5110" y="12531"/>
                </a:lnTo>
                <a:lnTo>
                  <a:pt x="5232" y="12580"/>
                </a:lnTo>
                <a:lnTo>
                  <a:pt x="5451" y="12677"/>
                </a:lnTo>
                <a:lnTo>
                  <a:pt x="5767" y="12823"/>
                </a:lnTo>
                <a:lnTo>
                  <a:pt x="5937" y="12872"/>
                </a:lnTo>
                <a:lnTo>
                  <a:pt x="6108" y="12896"/>
                </a:lnTo>
                <a:lnTo>
                  <a:pt x="6156" y="13091"/>
                </a:lnTo>
                <a:lnTo>
                  <a:pt x="6181" y="13261"/>
                </a:lnTo>
                <a:lnTo>
                  <a:pt x="6254" y="13651"/>
                </a:lnTo>
                <a:lnTo>
                  <a:pt x="6302" y="14040"/>
                </a:lnTo>
                <a:lnTo>
                  <a:pt x="6302" y="14259"/>
                </a:lnTo>
                <a:lnTo>
                  <a:pt x="6302" y="14502"/>
                </a:lnTo>
                <a:lnTo>
                  <a:pt x="6327" y="14600"/>
                </a:lnTo>
                <a:lnTo>
                  <a:pt x="6351" y="14721"/>
                </a:lnTo>
                <a:lnTo>
                  <a:pt x="6400" y="14794"/>
                </a:lnTo>
                <a:lnTo>
                  <a:pt x="6473" y="14867"/>
                </a:lnTo>
                <a:lnTo>
                  <a:pt x="6497" y="14892"/>
                </a:lnTo>
                <a:lnTo>
                  <a:pt x="6521" y="14940"/>
                </a:lnTo>
                <a:lnTo>
                  <a:pt x="6619" y="14989"/>
                </a:lnTo>
                <a:lnTo>
                  <a:pt x="6716" y="15038"/>
                </a:lnTo>
                <a:lnTo>
                  <a:pt x="6838" y="15062"/>
                </a:lnTo>
                <a:lnTo>
                  <a:pt x="6959" y="15086"/>
                </a:lnTo>
                <a:lnTo>
                  <a:pt x="7203" y="15086"/>
                </a:lnTo>
                <a:lnTo>
                  <a:pt x="7421" y="15062"/>
                </a:lnTo>
                <a:lnTo>
                  <a:pt x="8030" y="15038"/>
                </a:lnTo>
                <a:lnTo>
                  <a:pt x="8638" y="15038"/>
                </a:lnTo>
                <a:lnTo>
                  <a:pt x="8735" y="15013"/>
                </a:lnTo>
                <a:lnTo>
                  <a:pt x="8808" y="14965"/>
                </a:lnTo>
                <a:lnTo>
                  <a:pt x="8857" y="14867"/>
                </a:lnTo>
                <a:lnTo>
                  <a:pt x="8881" y="14794"/>
                </a:lnTo>
                <a:lnTo>
                  <a:pt x="8906" y="14770"/>
                </a:lnTo>
                <a:lnTo>
                  <a:pt x="8979" y="14673"/>
                </a:lnTo>
                <a:lnTo>
                  <a:pt x="9027" y="14551"/>
                </a:lnTo>
                <a:lnTo>
                  <a:pt x="9100" y="14283"/>
                </a:lnTo>
                <a:lnTo>
                  <a:pt x="9149" y="13772"/>
                </a:lnTo>
                <a:lnTo>
                  <a:pt x="9222" y="13286"/>
                </a:lnTo>
                <a:lnTo>
                  <a:pt x="9246" y="13042"/>
                </a:lnTo>
                <a:lnTo>
                  <a:pt x="9246" y="12799"/>
                </a:lnTo>
                <a:lnTo>
                  <a:pt x="9514" y="12799"/>
                </a:lnTo>
                <a:lnTo>
                  <a:pt x="9757" y="12726"/>
                </a:lnTo>
                <a:lnTo>
                  <a:pt x="10001" y="12629"/>
                </a:lnTo>
                <a:lnTo>
                  <a:pt x="10122" y="12556"/>
                </a:lnTo>
                <a:lnTo>
                  <a:pt x="10220" y="12483"/>
                </a:lnTo>
                <a:lnTo>
                  <a:pt x="10341" y="12604"/>
                </a:lnTo>
                <a:lnTo>
                  <a:pt x="10487" y="12726"/>
                </a:lnTo>
                <a:lnTo>
                  <a:pt x="10779" y="12945"/>
                </a:lnTo>
                <a:lnTo>
                  <a:pt x="11290" y="13310"/>
                </a:lnTo>
                <a:lnTo>
                  <a:pt x="11826" y="13675"/>
                </a:lnTo>
                <a:lnTo>
                  <a:pt x="11874" y="13699"/>
                </a:lnTo>
                <a:lnTo>
                  <a:pt x="11947" y="13724"/>
                </a:lnTo>
                <a:lnTo>
                  <a:pt x="11996" y="13699"/>
                </a:lnTo>
                <a:lnTo>
                  <a:pt x="12045" y="13675"/>
                </a:lnTo>
                <a:lnTo>
                  <a:pt x="12142" y="13602"/>
                </a:lnTo>
                <a:lnTo>
                  <a:pt x="12166" y="13480"/>
                </a:lnTo>
                <a:lnTo>
                  <a:pt x="12361" y="13334"/>
                </a:lnTo>
                <a:lnTo>
                  <a:pt x="12531" y="13164"/>
                </a:lnTo>
                <a:lnTo>
                  <a:pt x="12872" y="12799"/>
                </a:lnTo>
                <a:lnTo>
                  <a:pt x="13286" y="12385"/>
                </a:lnTo>
                <a:lnTo>
                  <a:pt x="13480" y="12166"/>
                </a:lnTo>
                <a:lnTo>
                  <a:pt x="13675" y="11947"/>
                </a:lnTo>
                <a:lnTo>
                  <a:pt x="13699" y="11874"/>
                </a:lnTo>
                <a:lnTo>
                  <a:pt x="13699" y="11801"/>
                </a:lnTo>
                <a:lnTo>
                  <a:pt x="13724" y="11704"/>
                </a:lnTo>
                <a:lnTo>
                  <a:pt x="13699" y="11607"/>
                </a:lnTo>
                <a:lnTo>
                  <a:pt x="13553" y="11363"/>
                </a:lnTo>
                <a:lnTo>
                  <a:pt x="13407" y="11120"/>
                </a:lnTo>
                <a:lnTo>
                  <a:pt x="13067" y="10682"/>
                </a:lnTo>
                <a:lnTo>
                  <a:pt x="12945" y="10512"/>
                </a:lnTo>
                <a:lnTo>
                  <a:pt x="12799" y="10341"/>
                </a:lnTo>
                <a:lnTo>
                  <a:pt x="12629" y="10195"/>
                </a:lnTo>
                <a:lnTo>
                  <a:pt x="12458" y="10074"/>
                </a:lnTo>
                <a:lnTo>
                  <a:pt x="12604" y="9855"/>
                </a:lnTo>
                <a:lnTo>
                  <a:pt x="12750" y="9611"/>
                </a:lnTo>
                <a:lnTo>
                  <a:pt x="12823" y="9368"/>
                </a:lnTo>
                <a:lnTo>
                  <a:pt x="12872" y="9125"/>
                </a:lnTo>
                <a:lnTo>
                  <a:pt x="12994" y="9149"/>
                </a:lnTo>
                <a:lnTo>
                  <a:pt x="13091" y="9173"/>
                </a:lnTo>
                <a:lnTo>
                  <a:pt x="13334" y="9173"/>
                </a:lnTo>
                <a:lnTo>
                  <a:pt x="13797" y="9149"/>
                </a:lnTo>
                <a:lnTo>
                  <a:pt x="14283" y="9125"/>
                </a:lnTo>
                <a:lnTo>
                  <a:pt x="14794" y="9076"/>
                </a:lnTo>
                <a:lnTo>
                  <a:pt x="14867" y="9052"/>
                </a:lnTo>
                <a:lnTo>
                  <a:pt x="14916" y="9003"/>
                </a:lnTo>
                <a:lnTo>
                  <a:pt x="14940" y="8954"/>
                </a:lnTo>
                <a:lnTo>
                  <a:pt x="14965" y="8906"/>
                </a:lnTo>
                <a:lnTo>
                  <a:pt x="15038" y="8881"/>
                </a:lnTo>
                <a:lnTo>
                  <a:pt x="15086" y="8833"/>
                </a:lnTo>
                <a:lnTo>
                  <a:pt x="15135" y="8760"/>
                </a:lnTo>
                <a:lnTo>
                  <a:pt x="15135" y="8687"/>
                </a:lnTo>
                <a:lnTo>
                  <a:pt x="15135" y="7689"/>
                </a:lnTo>
                <a:lnTo>
                  <a:pt x="15135" y="7203"/>
                </a:lnTo>
                <a:lnTo>
                  <a:pt x="15086" y="6716"/>
                </a:lnTo>
                <a:lnTo>
                  <a:pt x="15062" y="6643"/>
                </a:lnTo>
                <a:lnTo>
                  <a:pt x="15013" y="6570"/>
                </a:lnTo>
                <a:lnTo>
                  <a:pt x="14940" y="6546"/>
                </a:lnTo>
                <a:lnTo>
                  <a:pt x="14867" y="6521"/>
                </a:lnTo>
                <a:lnTo>
                  <a:pt x="14819" y="6400"/>
                </a:lnTo>
                <a:lnTo>
                  <a:pt x="14746" y="6302"/>
                </a:lnTo>
                <a:lnTo>
                  <a:pt x="14648" y="6229"/>
                </a:lnTo>
                <a:lnTo>
                  <a:pt x="14527" y="6181"/>
                </a:lnTo>
                <a:lnTo>
                  <a:pt x="14259" y="6108"/>
                </a:lnTo>
                <a:lnTo>
                  <a:pt x="14016" y="6083"/>
                </a:lnTo>
                <a:lnTo>
                  <a:pt x="13480" y="6010"/>
                </a:lnTo>
                <a:lnTo>
                  <a:pt x="13213" y="5986"/>
                </a:lnTo>
                <a:lnTo>
                  <a:pt x="12921" y="5986"/>
                </a:lnTo>
                <a:lnTo>
                  <a:pt x="12896" y="5694"/>
                </a:lnTo>
                <a:lnTo>
                  <a:pt x="12848" y="5426"/>
                </a:lnTo>
                <a:lnTo>
                  <a:pt x="12823" y="5256"/>
                </a:lnTo>
                <a:lnTo>
                  <a:pt x="12775" y="5086"/>
                </a:lnTo>
                <a:lnTo>
                  <a:pt x="12702" y="4915"/>
                </a:lnTo>
                <a:lnTo>
                  <a:pt x="12629" y="4769"/>
                </a:lnTo>
                <a:lnTo>
                  <a:pt x="12750" y="4599"/>
                </a:lnTo>
                <a:lnTo>
                  <a:pt x="12848" y="4453"/>
                </a:lnTo>
                <a:lnTo>
                  <a:pt x="13213" y="3918"/>
                </a:lnTo>
                <a:lnTo>
                  <a:pt x="13432" y="3650"/>
                </a:lnTo>
                <a:lnTo>
                  <a:pt x="13651" y="3407"/>
                </a:lnTo>
                <a:lnTo>
                  <a:pt x="13699" y="3309"/>
                </a:lnTo>
                <a:lnTo>
                  <a:pt x="13699" y="3261"/>
                </a:lnTo>
                <a:lnTo>
                  <a:pt x="13699" y="3212"/>
                </a:lnTo>
                <a:lnTo>
                  <a:pt x="13675" y="3139"/>
                </a:lnTo>
                <a:lnTo>
                  <a:pt x="13699" y="3090"/>
                </a:lnTo>
                <a:lnTo>
                  <a:pt x="13675" y="3017"/>
                </a:lnTo>
                <a:lnTo>
                  <a:pt x="13675" y="2944"/>
                </a:lnTo>
                <a:lnTo>
                  <a:pt x="13602" y="2847"/>
                </a:lnTo>
                <a:lnTo>
                  <a:pt x="13407" y="2628"/>
                </a:lnTo>
                <a:lnTo>
                  <a:pt x="13164" y="2360"/>
                </a:lnTo>
                <a:lnTo>
                  <a:pt x="12896" y="2093"/>
                </a:lnTo>
                <a:lnTo>
                  <a:pt x="12702" y="1922"/>
                </a:lnTo>
                <a:lnTo>
                  <a:pt x="12434" y="1728"/>
                </a:lnTo>
                <a:lnTo>
                  <a:pt x="12312" y="1655"/>
                </a:lnTo>
                <a:lnTo>
                  <a:pt x="12166" y="1582"/>
                </a:lnTo>
                <a:lnTo>
                  <a:pt x="12020" y="1557"/>
                </a:lnTo>
                <a:lnTo>
                  <a:pt x="11899" y="1582"/>
                </a:lnTo>
                <a:lnTo>
                  <a:pt x="11850" y="1582"/>
                </a:lnTo>
                <a:lnTo>
                  <a:pt x="11777" y="1606"/>
                </a:lnTo>
                <a:lnTo>
                  <a:pt x="11534" y="1728"/>
                </a:lnTo>
                <a:lnTo>
                  <a:pt x="11290" y="1874"/>
                </a:lnTo>
                <a:lnTo>
                  <a:pt x="10828" y="2190"/>
                </a:lnTo>
                <a:lnTo>
                  <a:pt x="10560" y="2385"/>
                </a:lnTo>
                <a:lnTo>
                  <a:pt x="10414" y="2506"/>
                </a:lnTo>
                <a:lnTo>
                  <a:pt x="10293" y="2628"/>
                </a:lnTo>
                <a:lnTo>
                  <a:pt x="10098" y="2506"/>
                </a:lnTo>
                <a:lnTo>
                  <a:pt x="9879" y="2409"/>
                </a:lnTo>
                <a:lnTo>
                  <a:pt x="9636" y="2336"/>
                </a:lnTo>
                <a:lnTo>
                  <a:pt x="9417" y="2312"/>
                </a:lnTo>
                <a:lnTo>
                  <a:pt x="9392" y="2287"/>
                </a:lnTo>
                <a:lnTo>
                  <a:pt x="9295" y="1995"/>
                </a:lnTo>
                <a:lnTo>
                  <a:pt x="9246" y="1703"/>
                </a:lnTo>
                <a:lnTo>
                  <a:pt x="9246" y="1679"/>
                </a:lnTo>
                <a:lnTo>
                  <a:pt x="9271" y="1630"/>
                </a:lnTo>
                <a:lnTo>
                  <a:pt x="9271" y="1606"/>
                </a:lnTo>
                <a:lnTo>
                  <a:pt x="9198" y="1484"/>
                </a:lnTo>
                <a:lnTo>
                  <a:pt x="9149" y="949"/>
                </a:lnTo>
                <a:lnTo>
                  <a:pt x="9125" y="681"/>
                </a:lnTo>
                <a:lnTo>
                  <a:pt x="9052" y="438"/>
                </a:lnTo>
                <a:lnTo>
                  <a:pt x="9100" y="389"/>
                </a:lnTo>
                <a:lnTo>
                  <a:pt x="9100" y="341"/>
                </a:lnTo>
                <a:lnTo>
                  <a:pt x="9125" y="292"/>
                </a:lnTo>
                <a:lnTo>
                  <a:pt x="9100" y="243"/>
                </a:lnTo>
                <a:lnTo>
                  <a:pt x="9076" y="170"/>
                </a:lnTo>
                <a:lnTo>
                  <a:pt x="9052" y="146"/>
                </a:lnTo>
                <a:lnTo>
                  <a:pt x="9003" y="97"/>
                </a:lnTo>
                <a:lnTo>
                  <a:pt x="8930" y="97"/>
                </a:lnTo>
                <a:lnTo>
                  <a:pt x="8614" y="49"/>
                </a:lnTo>
                <a:lnTo>
                  <a:pt x="8297" y="49"/>
                </a:lnTo>
                <a:lnTo>
                  <a:pt x="7665" y="24"/>
                </a:lnTo>
                <a:lnTo>
                  <a:pt x="7348" y="24"/>
                </a:lnTo>
                <a:lnTo>
                  <a:pt x="7008" y="0"/>
                </a:lnTo>
                <a:close/>
                <a:moveTo>
                  <a:pt x="17471" y="11655"/>
                </a:moveTo>
                <a:lnTo>
                  <a:pt x="17300" y="11704"/>
                </a:lnTo>
                <a:lnTo>
                  <a:pt x="16960" y="11801"/>
                </a:lnTo>
                <a:lnTo>
                  <a:pt x="16692" y="11923"/>
                </a:lnTo>
                <a:lnTo>
                  <a:pt x="16522" y="12045"/>
                </a:lnTo>
                <a:lnTo>
                  <a:pt x="16351" y="12191"/>
                </a:lnTo>
                <a:lnTo>
                  <a:pt x="16205" y="12385"/>
                </a:lnTo>
                <a:lnTo>
                  <a:pt x="16084" y="12556"/>
                </a:lnTo>
                <a:lnTo>
                  <a:pt x="15986" y="12750"/>
                </a:lnTo>
                <a:lnTo>
                  <a:pt x="15913" y="12969"/>
                </a:lnTo>
                <a:lnTo>
                  <a:pt x="15865" y="13188"/>
                </a:lnTo>
                <a:lnTo>
                  <a:pt x="15816" y="13407"/>
                </a:lnTo>
                <a:lnTo>
                  <a:pt x="15816" y="13602"/>
                </a:lnTo>
                <a:lnTo>
                  <a:pt x="15816" y="13797"/>
                </a:lnTo>
                <a:lnTo>
                  <a:pt x="15865" y="13991"/>
                </a:lnTo>
                <a:lnTo>
                  <a:pt x="15913" y="14186"/>
                </a:lnTo>
                <a:lnTo>
                  <a:pt x="16011" y="14381"/>
                </a:lnTo>
                <a:lnTo>
                  <a:pt x="16108" y="14551"/>
                </a:lnTo>
                <a:lnTo>
                  <a:pt x="16230" y="14721"/>
                </a:lnTo>
                <a:lnTo>
                  <a:pt x="16351" y="14892"/>
                </a:lnTo>
                <a:lnTo>
                  <a:pt x="16497" y="15038"/>
                </a:lnTo>
                <a:lnTo>
                  <a:pt x="16668" y="15159"/>
                </a:lnTo>
                <a:lnTo>
                  <a:pt x="16838" y="15257"/>
                </a:lnTo>
                <a:lnTo>
                  <a:pt x="17008" y="15354"/>
                </a:lnTo>
                <a:lnTo>
                  <a:pt x="17203" y="15427"/>
                </a:lnTo>
                <a:lnTo>
                  <a:pt x="17398" y="15476"/>
                </a:lnTo>
                <a:lnTo>
                  <a:pt x="17787" y="15476"/>
                </a:lnTo>
                <a:lnTo>
                  <a:pt x="17957" y="15427"/>
                </a:lnTo>
                <a:lnTo>
                  <a:pt x="18128" y="15403"/>
                </a:lnTo>
                <a:lnTo>
                  <a:pt x="18420" y="15257"/>
                </a:lnTo>
                <a:lnTo>
                  <a:pt x="18712" y="15086"/>
                </a:lnTo>
                <a:lnTo>
                  <a:pt x="18955" y="14867"/>
                </a:lnTo>
                <a:lnTo>
                  <a:pt x="19174" y="14600"/>
                </a:lnTo>
                <a:lnTo>
                  <a:pt x="19369" y="14308"/>
                </a:lnTo>
                <a:lnTo>
                  <a:pt x="19515" y="14016"/>
                </a:lnTo>
                <a:lnTo>
                  <a:pt x="19612" y="13699"/>
                </a:lnTo>
                <a:lnTo>
                  <a:pt x="19636" y="13505"/>
                </a:lnTo>
                <a:lnTo>
                  <a:pt x="19661" y="13286"/>
                </a:lnTo>
                <a:lnTo>
                  <a:pt x="19636" y="13115"/>
                </a:lnTo>
                <a:lnTo>
                  <a:pt x="19588" y="12921"/>
                </a:lnTo>
                <a:lnTo>
                  <a:pt x="19539" y="12775"/>
                </a:lnTo>
                <a:lnTo>
                  <a:pt x="19466" y="12604"/>
                </a:lnTo>
                <a:lnTo>
                  <a:pt x="19344" y="12458"/>
                </a:lnTo>
                <a:lnTo>
                  <a:pt x="19247" y="12337"/>
                </a:lnTo>
                <a:lnTo>
                  <a:pt x="19101" y="12215"/>
                </a:lnTo>
                <a:lnTo>
                  <a:pt x="18979" y="12093"/>
                </a:lnTo>
                <a:lnTo>
                  <a:pt x="18809" y="11996"/>
                </a:lnTo>
                <a:lnTo>
                  <a:pt x="18639" y="11923"/>
                </a:lnTo>
                <a:lnTo>
                  <a:pt x="18468" y="11850"/>
                </a:lnTo>
                <a:lnTo>
                  <a:pt x="18298" y="11801"/>
                </a:lnTo>
                <a:lnTo>
                  <a:pt x="18103" y="11753"/>
                </a:lnTo>
                <a:lnTo>
                  <a:pt x="17933" y="11728"/>
                </a:lnTo>
                <a:lnTo>
                  <a:pt x="17787" y="11680"/>
                </a:lnTo>
                <a:lnTo>
                  <a:pt x="17617" y="11655"/>
                </a:lnTo>
                <a:close/>
                <a:moveTo>
                  <a:pt x="17957" y="9417"/>
                </a:moveTo>
                <a:lnTo>
                  <a:pt x="17860" y="9490"/>
                </a:lnTo>
                <a:lnTo>
                  <a:pt x="17860" y="9514"/>
                </a:lnTo>
                <a:lnTo>
                  <a:pt x="17811" y="9587"/>
                </a:lnTo>
                <a:lnTo>
                  <a:pt x="17836" y="9660"/>
                </a:lnTo>
                <a:lnTo>
                  <a:pt x="17884" y="9709"/>
                </a:lnTo>
                <a:lnTo>
                  <a:pt x="17811" y="9757"/>
                </a:lnTo>
                <a:lnTo>
                  <a:pt x="17763" y="9782"/>
                </a:lnTo>
                <a:lnTo>
                  <a:pt x="17738" y="9830"/>
                </a:lnTo>
                <a:lnTo>
                  <a:pt x="17738" y="9879"/>
                </a:lnTo>
                <a:lnTo>
                  <a:pt x="17738" y="9928"/>
                </a:lnTo>
                <a:lnTo>
                  <a:pt x="17787" y="10001"/>
                </a:lnTo>
                <a:lnTo>
                  <a:pt x="17836" y="10049"/>
                </a:lnTo>
                <a:lnTo>
                  <a:pt x="17884" y="10098"/>
                </a:lnTo>
                <a:lnTo>
                  <a:pt x="17957" y="10122"/>
                </a:lnTo>
                <a:lnTo>
                  <a:pt x="17933" y="10147"/>
                </a:lnTo>
                <a:lnTo>
                  <a:pt x="17884" y="10195"/>
                </a:lnTo>
                <a:lnTo>
                  <a:pt x="17860" y="10244"/>
                </a:lnTo>
                <a:lnTo>
                  <a:pt x="17884" y="10317"/>
                </a:lnTo>
                <a:lnTo>
                  <a:pt x="17933" y="10414"/>
                </a:lnTo>
                <a:lnTo>
                  <a:pt x="18006" y="10487"/>
                </a:lnTo>
                <a:lnTo>
                  <a:pt x="18103" y="10512"/>
                </a:lnTo>
                <a:lnTo>
                  <a:pt x="18176" y="10536"/>
                </a:lnTo>
                <a:lnTo>
                  <a:pt x="18444" y="10585"/>
                </a:lnTo>
                <a:lnTo>
                  <a:pt x="18590" y="10609"/>
                </a:lnTo>
                <a:lnTo>
                  <a:pt x="18639" y="10633"/>
                </a:lnTo>
                <a:lnTo>
                  <a:pt x="18687" y="10609"/>
                </a:lnTo>
                <a:lnTo>
                  <a:pt x="18760" y="10682"/>
                </a:lnTo>
                <a:lnTo>
                  <a:pt x="18858" y="10731"/>
                </a:lnTo>
                <a:lnTo>
                  <a:pt x="18906" y="10731"/>
                </a:lnTo>
                <a:lnTo>
                  <a:pt x="19174" y="10828"/>
                </a:lnTo>
                <a:lnTo>
                  <a:pt x="19296" y="10877"/>
                </a:lnTo>
                <a:lnTo>
                  <a:pt x="19393" y="10950"/>
                </a:lnTo>
                <a:lnTo>
                  <a:pt x="19466" y="10998"/>
                </a:lnTo>
                <a:lnTo>
                  <a:pt x="19539" y="11023"/>
                </a:lnTo>
                <a:lnTo>
                  <a:pt x="19612" y="10998"/>
                </a:lnTo>
                <a:lnTo>
                  <a:pt x="19661" y="10974"/>
                </a:lnTo>
                <a:lnTo>
                  <a:pt x="19709" y="10950"/>
                </a:lnTo>
                <a:lnTo>
                  <a:pt x="19734" y="10901"/>
                </a:lnTo>
                <a:lnTo>
                  <a:pt x="19904" y="10779"/>
                </a:lnTo>
                <a:lnTo>
                  <a:pt x="19977" y="10706"/>
                </a:lnTo>
                <a:lnTo>
                  <a:pt x="20074" y="10658"/>
                </a:lnTo>
                <a:lnTo>
                  <a:pt x="20293" y="10487"/>
                </a:lnTo>
                <a:lnTo>
                  <a:pt x="20537" y="10366"/>
                </a:lnTo>
                <a:lnTo>
                  <a:pt x="20561" y="10341"/>
                </a:lnTo>
                <a:lnTo>
                  <a:pt x="20707" y="10463"/>
                </a:lnTo>
                <a:lnTo>
                  <a:pt x="20877" y="10609"/>
                </a:lnTo>
                <a:lnTo>
                  <a:pt x="21096" y="10828"/>
                </a:lnTo>
                <a:lnTo>
                  <a:pt x="21096" y="10828"/>
                </a:lnTo>
                <a:lnTo>
                  <a:pt x="21023" y="10779"/>
                </a:lnTo>
                <a:lnTo>
                  <a:pt x="20877" y="10682"/>
                </a:lnTo>
                <a:lnTo>
                  <a:pt x="20804" y="10658"/>
                </a:lnTo>
                <a:lnTo>
                  <a:pt x="20707" y="10633"/>
                </a:lnTo>
                <a:lnTo>
                  <a:pt x="20683" y="10633"/>
                </a:lnTo>
                <a:lnTo>
                  <a:pt x="20610" y="10658"/>
                </a:lnTo>
                <a:lnTo>
                  <a:pt x="20561" y="10731"/>
                </a:lnTo>
                <a:lnTo>
                  <a:pt x="20537" y="10779"/>
                </a:lnTo>
                <a:lnTo>
                  <a:pt x="20561" y="10852"/>
                </a:lnTo>
                <a:lnTo>
                  <a:pt x="20610" y="10925"/>
                </a:lnTo>
                <a:lnTo>
                  <a:pt x="20537" y="10974"/>
                </a:lnTo>
                <a:lnTo>
                  <a:pt x="20488" y="11023"/>
                </a:lnTo>
                <a:lnTo>
                  <a:pt x="20488" y="11096"/>
                </a:lnTo>
                <a:lnTo>
                  <a:pt x="20561" y="11266"/>
                </a:lnTo>
                <a:lnTo>
                  <a:pt x="20634" y="11436"/>
                </a:lnTo>
                <a:lnTo>
                  <a:pt x="20756" y="11582"/>
                </a:lnTo>
                <a:lnTo>
                  <a:pt x="20707" y="11534"/>
                </a:lnTo>
                <a:lnTo>
                  <a:pt x="20610" y="11412"/>
                </a:lnTo>
                <a:lnTo>
                  <a:pt x="20561" y="11315"/>
                </a:lnTo>
                <a:lnTo>
                  <a:pt x="20537" y="11266"/>
                </a:lnTo>
                <a:lnTo>
                  <a:pt x="20488" y="11242"/>
                </a:lnTo>
                <a:lnTo>
                  <a:pt x="20439" y="11217"/>
                </a:lnTo>
                <a:lnTo>
                  <a:pt x="20342" y="11217"/>
                </a:lnTo>
                <a:lnTo>
                  <a:pt x="20293" y="11242"/>
                </a:lnTo>
                <a:lnTo>
                  <a:pt x="20269" y="11290"/>
                </a:lnTo>
                <a:lnTo>
                  <a:pt x="20245" y="11339"/>
                </a:lnTo>
                <a:lnTo>
                  <a:pt x="20245" y="11436"/>
                </a:lnTo>
                <a:lnTo>
                  <a:pt x="20245" y="11509"/>
                </a:lnTo>
                <a:lnTo>
                  <a:pt x="20318" y="11680"/>
                </a:lnTo>
                <a:lnTo>
                  <a:pt x="20537" y="12020"/>
                </a:lnTo>
                <a:lnTo>
                  <a:pt x="20585" y="12069"/>
                </a:lnTo>
                <a:lnTo>
                  <a:pt x="20658" y="12093"/>
                </a:lnTo>
                <a:lnTo>
                  <a:pt x="20707" y="12239"/>
                </a:lnTo>
                <a:lnTo>
                  <a:pt x="20731" y="12385"/>
                </a:lnTo>
                <a:lnTo>
                  <a:pt x="20756" y="12556"/>
                </a:lnTo>
                <a:lnTo>
                  <a:pt x="20756" y="12677"/>
                </a:lnTo>
                <a:lnTo>
                  <a:pt x="20780" y="12799"/>
                </a:lnTo>
                <a:lnTo>
                  <a:pt x="20804" y="12872"/>
                </a:lnTo>
                <a:lnTo>
                  <a:pt x="20853" y="12921"/>
                </a:lnTo>
                <a:lnTo>
                  <a:pt x="20926" y="12945"/>
                </a:lnTo>
                <a:lnTo>
                  <a:pt x="21023" y="12945"/>
                </a:lnTo>
                <a:lnTo>
                  <a:pt x="21218" y="12994"/>
                </a:lnTo>
                <a:lnTo>
                  <a:pt x="21413" y="13018"/>
                </a:lnTo>
                <a:lnTo>
                  <a:pt x="21534" y="13042"/>
                </a:lnTo>
                <a:lnTo>
                  <a:pt x="21705" y="13067"/>
                </a:lnTo>
                <a:lnTo>
                  <a:pt x="21899" y="13091"/>
                </a:lnTo>
                <a:lnTo>
                  <a:pt x="21997" y="13115"/>
                </a:lnTo>
                <a:lnTo>
                  <a:pt x="22070" y="13164"/>
                </a:lnTo>
                <a:lnTo>
                  <a:pt x="22070" y="13359"/>
                </a:lnTo>
                <a:lnTo>
                  <a:pt x="22070" y="13578"/>
                </a:lnTo>
                <a:lnTo>
                  <a:pt x="22070" y="13699"/>
                </a:lnTo>
                <a:lnTo>
                  <a:pt x="22045" y="13675"/>
                </a:lnTo>
                <a:lnTo>
                  <a:pt x="21997" y="13626"/>
                </a:lnTo>
                <a:lnTo>
                  <a:pt x="21924" y="13602"/>
                </a:lnTo>
                <a:lnTo>
                  <a:pt x="21851" y="13626"/>
                </a:lnTo>
                <a:lnTo>
                  <a:pt x="21802" y="13675"/>
                </a:lnTo>
                <a:lnTo>
                  <a:pt x="21778" y="13724"/>
                </a:lnTo>
                <a:lnTo>
                  <a:pt x="21729" y="13651"/>
                </a:lnTo>
                <a:lnTo>
                  <a:pt x="21680" y="13602"/>
                </a:lnTo>
                <a:lnTo>
                  <a:pt x="21656" y="13602"/>
                </a:lnTo>
                <a:lnTo>
                  <a:pt x="21607" y="13578"/>
                </a:lnTo>
                <a:lnTo>
                  <a:pt x="21534" y="13602"/>
                </a:lnTo>
                <a:lnTo>
                  <a:pt x="21486" y="13651"/>
                </a:lnTo>
                <a:lnTo>
                  <a:pt x="21437" y="13699"/>
                </a:lnTo>
                <a:lnTo>
                  <a:pt x="21388" y="13894"/>
                </a:lnTo>
                <a:lnTo>
                  <a:pt x="21364" y="13991"/>
                </a:lnTo>
                <a:lnTo>
                  <a:pt x="21315" y="14137"/>
                </a:lnTo>
                <a:lnTo>
                  <a:pt x="21315" y="14089"/>
                </a:lnTo>
                <a:lnTo>
                  <a:pt x="21315" y="13918"/>
                </a:lnTo>
                <a:lnTo>
                  <a:pt x="21291" y="13772"/>
                </a:lnTo>
                <a:lnTo>
                  <a:pt x="21267" y="13724"/>
                </a:lnTo>
                <a:lnTo>
                  <a:pt x="21242" y="13699"/>
                </a:lnTo>
                <a:lnTo>
                  <a:pt x="21194" y="13675"/>
                </a:lnTo>
                <a:lnTo>
                  <a:pt x="21145" y="13651"/>
                </a:lnTo>
                <a:lnTo>
                  <a:pt x="21072" y="13675"/>
                </a:lnTo>
                <a:lnTo>
                  <a:pt x="21023" y="13724"/>
                </a:lnTo>
                <a:lnTo>
                  <a:pt x="20999" y="13772"/>
                </a:lnTo>
                <a:lnTo>
                  <a:pt x="20975" y="13845"/>
                </a:lnTo>
                <a:lnTo>
                  <a:pt x="20926" y="13967"/>
                </a:lnTo>
                <a:lnTo>
                  <a:pt x="20926" y="14016"/>
                </a:lnTo>
                <a:lnTo>
                  <a:pt x="20829" y="14381"/>
                </a:lnTo>
                <a:lnTo>
                  <a:pt x="20829" y="14454"/>
                </a:lnTo>
                <a:lnTo>
                  <a:pt x="20756" y="14600"/>
                </a:lnTo>
                <a:lnTo>
                  <a:pt x="20707" y="14721"/>
                </a:lnTo>
                <a:lnTo>
                  <a:pt x="20610" y="14867"/>
                </a:lnTo>
                <a:lnTo>
                  <a:pt x="20512" y="14989"/>
                </a:lnTo>
                <a:lnTo>
                  <a:pt x="20488" y="15038"/>
                </a:lnTo>
                <a:lnTo>
                  <a:pt x="20439" y="15086"/>
                </a:lnTo>
                <a:lnTo>
                  <a:pt x="20439" y="15135"/>
                </a:lnTo>
                <a:lnTo>
                  <a:pt x="20439" y="15184"/>
                </a:lnTo>
                <a:lnTo>
                  <a:pt x="20439" y="15257"/>
                </a:lnTo>
                <a:lnTo>
                  <a:pt x="20488" y="15305"/>
                </a:lnTo>
                <a:lnTo>
                  <a:pt x="20512" y="15330"/>
                </a:lnTo>
                <a:lnTo>
                  <a:pt x="20585" y="15354"/>
                </a:lnTo>
                <a:lnTo>
                  <a:pt x="20634" y="15378"/>
                </a:lnTo>
                <a:lnTo>
                  <a:pt x="20658" y="15378"/>
                </a:lnTo>
                <a:lnTo>
                  <a:pt x="20804" y="15548"/>
                </a:lnTo>
                <a:lnTo>
                  <a:pt x="20926" y="15694"/>
                </a:lnTo>
                <a:lnTo>
                  <a:pt x="21048" y="15889"/>
                </a:lnTo>
                <a:lnTo>
                  <a:pt x="21194" y="16108"/>
                </a:lnTo>
                <a:lnTo>
                  <a:pt x="21048" y="16254"/>
                </a:lnTo>
                <a:lnTo>
                  <a:pt x="20902" y="16424"/>
                </a:lnTo>
                <a:lnTo>
                  <a:pt x="20829" y="16473"/>
                </a:lnTo>
                <a:lnTo>
                  <a:pt x="20756" y="16424"/>
                </a:lnTo>
                <a:lnTo>
                  <a:pt x="20683" y="16400"/>
                </a:lnTo>
                <a:lnTo>
                  <a:pt x="20585" y="16424"/>
                </a:lnTo>
                <a:lnTo>
                  <a:pt x="20488" y="16473"/>
                </a:lnTo>
                <a:lnTo>
                  <a:pt x="20488" y="16376"/>
                </a:lnTo>
                <a:lnTo>
                  <a:pt x="20464" y="16303"/>
                </a:lnTo>
                <a:lnTo>
                  <a:pt x="20391" y="16230"/>
                </a:lnTo>
                <a:lnTo>
                  <a:pt x="20293" y="16205"/>
                </a:lnTo>
                <a:lnTo>
                  <a:pt x="20220" y="16230"/>
                </a:lnTo>
                <a:lnTo>
                  <a:pt x="20220" y="16157"/>
                </a:lnTo>
                <a:lnTo>
                  <a:pt x="20220" y="16108"/>
                </a:lnTo>
                <a:lnTo>
                  <a:pt x="20196" y="16035"/>
                </a:lnTo>
                <a:lnTo>
                  <a:pt x="20172" y="16011"/>
                </a:lnTo>
                <a:lnTo>
                  <a:pt x="20123" y="15986"/>
                </a:lnTo>
                <a:lnTo>
                  <a:pt x="20074" y="15962"/>
                </a:lnTo>
                <a:lnTo>
                  <a:pt x="20001" y="15986"/>
                </a:lnTo>
                <a:lnTo>
                  <a:pt x="19928" y="16011"/>
                </a:lnTo>
                <a:lnTo>
                  <a:pt x="19831" y="16059"/>
                </a:lnTo>
                <a:lnTo>
                  <a:pt x="19636" y="16181"/>
                </a:lnTo>
                <a:lnTo>
                  <a:pt x="19588" y="16230"/>
                </a:lnTo>
                <a:lnTo>
                  <a:pt x="19466" y="16205"/>
                </a:lnTo>
                <a:lnTo>
                  <a:pt x="19417" y="16205"/>
                </a:lnTo>
                <a:lnTo>
                  <a:pt x="19369" y="16230"/>
                </a:lnTo>
                <a:lnTo>
                  <a:pt x="19271" y="16254"/>
                </a:lnTo>
                <a:lnTo>
                  <a:pt x="19198" y="16303"/>
                </a:lnTo>
                <a:lnTo>
                  <a:pt x="19077" y="16376"/>
                </a:lnTo>
                <a:lnTo>
                  <a:pt x="18979" y="16400"/>
                </a:lnTo>
                <a:lnTo>
                  <a:pt x="18882" y="16424"/>
                </a:lnTo>
                <a:lnTo>
                  <a:pt x="18785" y="16473"/>
                </a:lnTo>
                <a:lnTo>
                  <a:pt x="18687" y="16497"/>
                </a:lnTo>
                <a:lnTo>
                  <a:pt x="18614" y="16546"/>
                </a:lnTo>
                <a:lnTo>
                  <a:pt x="18517" y="16595"/>
                </a:lnTo>
                <a:lnTo>
                  <a:pt x="18444" y="16619"/>
                </a:lnTo>
                <a:lnTo>
                  <a:pt x="18371" y="16668"/>
                </a:lnTo>
                <a:lnTo>
                  <a:pt x="18274" y="16692"/>
                </a:lnTo>
                <a:lnTo>
                  <a:pt x="18176" y="16716"/>
                </a:lnTo>
                <a:lnTo>
                  <a:pt x="18079" y="16765"/>
                </a:lnTo>
                <a:lnTo>
                  <a:pt x="18055" y="16814"/>
                </a:lnTo>
                <a:lnTo>
                  <a:pt x="18030" y="16838"/>
                </a:lnTo>
                <a:lnTo>
                  <a:pt x="18030" y="16911"/>
                </a:lnTo>
                <a:lnTo>
                  <a:pt x="18055" y="16960"/>
                </a:lnTo>
                <a:lnTo>
                  <a:pt x="18079" y="17008"/>
                </a:lnTo>
                <a:lnTo>
                  <a:pt x="18152" y="17057"/>
                </a:lnTo>
                <a:lnTo>
                  <a:pt x="18103" y="17106"/>
                </a:lnTo>
                <a:lnTo>
                  <a:pt x="18079" y="17154"/>
                </a:lnTo>
                <a:lnTo>
                  <a:pt x="18055" y="17203"/>
                </a:lnTo>
                <a:lnTo>
                  <a:pt x="18079" y="17252"/>
                </a:lnTo>
                <a:lnTo>
                  <a:pt x="18103" y="17300"/>
                </a:lnTo>
                <a:lnTo>
                  <a:pt x="18152" y="17349"/>
                </a:lnTo>
                <a:lnTo>
                  <a:pt x="18225" y="17373"/>
                </a:lnTo>
                <a:lnTo>
                  <a:pt x="18201" y="17373"/>
                </a:lnTo>
                <a:lnTo>
                  <a:pt x="18103" y="17398"/>
                </a:lnTo>
                <a:lnTo>
                  <a:pt x="18055" y="17446"/>
                </a:lnTo>
                <a:lnTo>
                  <a:pt x="18006" y="17519"/>
                </a:lnTo>
                <a:lnTo>
                  <a:pt x="18030" y="17592"/>
                </a:lnTo>
                <a:lnTo>
                  <a:pt x="18055" y="17641"/>
                </a:lnTo>
                <a:lnTo>
                  <a:pt x="18128" y="17690"/>
                </a:lnTo>
                <a:lnTo>
                  <a:pt x="18225" y="17714"/>
                </a:lnTo>
                <a:lnTo>
                  <a:pt x="17909" y="17738"/>
                </a:lnTo>
                <a:lnTo>
                  <a:pt x="17519" y="17738"/>
                </a:lnTo>
                <a:lnTo>
                  <a:pt x="17495" y="17568"/>
                </a:lnTo>
                <a:lnTo>
                  <a:pt x="17471" y="17398"/>
                </a:lnTo>
                <a:lnTo>
                  <a:pt x="17446" y="17300"/>
                </a:lnTo>
                <a:lnTo>
                  <a:pt x="17446" y="17203"/>
                </a:lnTo>
                <a:lnTo>
                  <a:pt x="17422" y="16984"/>
                </a:lnTo>
                <a:lnTo>
                  <a:pt x="17373" y="16765"/>
                </a:lnTo>
                <a:lnTo>
                  <a:pt x="17325" y="16668"/>
                </a:lnTo>
                <a:lnTo>
                  <a:pt x="17276" y="16595"/>
                </a:lnTo>
                <a:lnTo>
                  <a:pt x="17203" y="16522"/>
                </a:lnTo>
                <a:lnTo>
                  <a:pt x="17106" y="16473"/>
                </a:lnTo>
                <a:lnTo>
                  <a:pt x="17057" y="16449"/>
                </a:lnTo>
                <a:lnTo>
                  <a:pt x="17008" y="16449"/>
                </a:lnTo>
                <a:lnTo>
                  <a:pt x="16862" y="16424"/>
                </a:lnTo>
                <a:lnTo>
                  <a:pt x="16789" y="16400"/>
                </a:lnTo>
                <a:lnTo>
                  <a:pt x="16643" y="16327"/>
                </a:lnTo>
                <a:lnTo>
                  <a:pt x="16449" y="16254"/>
                </a:lnTo>
                <a:lnTo>
                  <a:pt x="16376" y="16181"/>
                </a:lnTo>
                <a:lnTo>
                  <a:pt x="16278" y="16157"/>
                </a:lnTo>
                <a:lnTo>
                  <a:pt x="16181" y="16181"/>
                </a:lnTo>
                <a:lnTo>
                  <a:pt x="16157" y="16181"/>
                </a:lnTo>
                <a:lnTo>
                  <a:pt x="16035" y="16132"/>
                </a:lnTo>
                <a:lnTo>
                  <a:pt x="16011" y="16108"/>
                </a:lnTo>
                <a:lnTo>
                  <a:pt x="15913" y="16059"/>
                </a:lnTo>
                <a:lnTo>
                  <a:pt x="15792" y="16035"/>
                </a:lnTo>
                <a:lnTo>
                  <a:pt x="15694" y="16059"/>
                </a:lnTo>
                <a:lnTo>
                  <a:pt x="15646" y="16132"/>
                </a:lnTo>
                <a:lnTo>
                  <a:pt x="15621" y="16205"/>
                </a:lnTo>
                <a:lnTo>
                  <a:pt x="15646" y="16303"/>
                </a:lnTo>
                <a:lnTo>
                  <a:pt x="15646" y="16303"/>
                </a:lnTo>
                <a:lnTo>
                  <a:pt x="15597" y="16278"/>
                </a:lnTo>
                <a:lnTo>
                  <a:pt x="15500" y="16205"/>
                </a:lnTo>
                <a:lnTo>
                  <a:pt x="15402" y="16157"/>
                </a:lnTo>
                <a:lnTo>
                  <a:pt x="15354" y="16157"/>
                </a:lnTo>
                <a:lnTo>
                  <a:pt x="15305" y="16181"/>
                </a:lnTo>
                <a:lnTo>
                  <a:pt x="15256" y="16205"/>
                </a:lnTo>
                <a:lnTo>
                  <a:pt x="15232" y="16230"/>
                </a:lnTo>
                <a:lnTo>
                  <a:pt x="15208" y="16278"/>
                </a:lnTo>
                <a:lnTo>
                  <a:pt x="15232" y="16400"/>
                </a:lnTo>
                <a:lnTo>
                  <a:pt x="15281" y="16497"/>
                </a:lnTo>
                <a:lnTo>
                  <a:pt x="15232" y="16497"/>
                </a:lnTo>
                <a:lnTo>
                  <a:pt x="15183" y="16473"/>
                </a:lnTo>
                <a:lnTo>
                  <a:pt x="15135" y="16449"/>
                </a:lnTo>
                <a:lnTo>
                  <a:pt x="15062" y="16473"/>
                </a:lnTo>
                <a:lnTo>
                  <a:pt x="15038" y="16546"/>
                </a:lnTo>
                <a:lnTo>
                  <a:pt x="15013" y="16570"/>
                </a:lnTo>
                <a:lnTo>
                  <a:pt x="15013" y="16643"/>
                </a:lnTo>
                <a:lnTo>
                  <a:pt x="14916" y="16570"/>
                </a:lnTo>
                <a:lnTo>
                  <a:pt x="14770" y="16424"/>
                </a:lnTo>
                <a:lnTo>
                  <a:pt x="14624" y="16254"/>
                </a:lnTo>
                <a:lnTo>
                  <a:pt x="14721" y="16132"/>
                </a:lnTo>
                <a:lnTo>
                  <a:pt x="14794" y="15986"/>
                </a:lnTo>
                <a:lnTo>
                  <a:pt x="14892" y="15865"/>
                </a:lnTo>
                <a:lnTo>
                  <a:pt x="15062" y="15621"/>
                </a:lnTo>
                <a:lnTo>
                  <a:pt x="15305" y="15305"/>
                </a:lnTo>
                <a:lnTo>
                  <a:pt x="15378" y="15232"/>
                </a:lnTo>
                <a:lnTo>
                  <a:pt x="15402" y="15159"/>
                </a:lnTo>
                <a:lnTo>
                  <a:pt x="15402" y="15062"/>
                </a:lnTo>
                <a:lnTo>
                  <a:pt x="15329" y="14965"/>
                </a:lnTo>
                <a:lnTo>
                  <a:pt x="15183" y="14819"/>
                </a:lnTo>
                <a:lnTo>
                  <a:pt x="15086" y="14673"/>
                </a:lnTo>
                <a:lnTo>
                  <a:pt x="15038" y="14624"/>
                </a:lnTo>
                <a:lnTo>
                  <a:pt x="15013" y="14575"/>
                </a:lnTo>
                <a:lnTo>
                  <a:pt x="15013" y="14551"/>
                </a:lnTo>
                <a:lnTo>
                  <a:pt x="14989" y="14454"/>
                </a:lnTo>
                <a:lnTo>
                  <a:pt x="14940" y="14405"/>
                </a:lnTo>
                <a:lnTo>
                  <a:pt x="14892" y="14356"/>
                </a:lnTo>
                <a:lnTo>
                  <a:pt x="14794" y="14332"/>
                </a:lnTo>
                <a:lnTo>
                  <a:pt x="14478" y="14308"/>
                </a:lnTo>
                <a:lnTo>
                  <a:pt x="14113" y="14283"/>
                </a:lnTo>
                <a:lnTo>
                  <a:pt x="13748" y="14210"/>
                </a:lnTo>
                <a:lnTo>
                  <a:pt x="13724" y="14089"/>
                </a:lnTo>
                <a:lnTo>
                  <a:pt x="13724" y="14016"/>
                </a:lnTo>
                <a:lnTo>
                  <a:pt x="13699" y="13821"/>
                </a:lnTo>
                <a:lnTo>
                  <a:pt x="13724" y="13602"/>
                </a:lnTo>
                <a:lnTo>
                  <a:pt x="13724" y="13456"/>
                </a:lnTo>
                <a:lnTo>
                  <a:pt x="13748" y="13505"/>
                </a:lnTo>
                <a:lnTo>
                  <a:pt x="13821" y="13529"/>
                </a:lnTo>
                <a:lnTo>
                  <a:pt x="13894" y="13553"/>
                </a:lnTo>
                <a:lnTo>
                  <a:pt x="13943" y="13553"/>
                </a:lnTo>
                <a:lnTo>
                  <a:pt x="13991" y="13529"/>
                </a:lnTo>
                <a:lnTo>
                  <a:pt x="14016" y="13505"/>
                </a:lnTo>
                <a:lnTo>
                  <a:pt x="14089" y="13432"/>
                </a:lnTo>
                <a:lnTo>
                  <a:pt x="14137" y="13480"/>
                </a:lnTo>
                <a:lnTo>
                  <a:pt x="14186" y="13505"/>
                </a:lnTo>
                <a:lnTo>
                  <a:pt x="14235" y="13529"/>
                </a:lnTo>
                <a:lnTo>
                  <a:pt x="14308" y="13505"/>
                </a:lnTo>
                <a:lnTo>
                  <a:pt x="14381" y="13480"/>
                </a:lnTo>
                <a:lnTo>
                  <a:pt x="14429" y="13407"/>
                </a:lnTo>
                <a:lnTo>
                  <a:pt x="14502" y="13456"/>
                </a:lnTo>
                <a:lnTo>
                  <a:pt x="14575" y="13480"/>
                </a:lnTo>
                <a:lnTo>
                  <a:pt x="14624" y="13480"/>
                </a:lnTo>
                <a:lnTo>
                  <a:pt x="14673" y="13456"/>
                </a:lnTo>
                <a:lnTo>
                  <a:pt x="14721" y="13432"/>
                </a:lnTo>
                <a:lnTo>
                  <a:pt x="14746" y="13383"/>
                </a:lnTo>
                <a:lnTo>
                  <a:pt x="14770" y="13261"/>
                </a:lnTo>
                <a:lnTo>
                  <a:pt x="14794" y="13164"/>
                </a:lnTo>
                <a:lnTo>
                  <a:pt x="14819" y="13115"/>
                </a:lnTo>
                <a:lnTo>
                  <a:pt x="14819" y="13042"/>
                </a:lnTo>
                <a:lnTo>
                  <a:pt x="14843" y="12969"/>
                </a:lnTo>
                <a:lnTo>
                  <a:pt x="14916" y="12945"/>
                </a:lnTo>
                <a:lnTo>
                  <a:pt x="14965" y="12921"/>
                </a:lnTo>
                <a:lnTo>
                  <a:pt x="14989" y="12872"/>
                </a:lnTo>
                <a:lnTo>
                  <a:pt x="15013" y="12799"/>
                </a:lnTo>
                <a:lnTo>
                  <a:pt x="15038" y="12750"/>
                </a:lnTo>
                <a:lnTo>
                  <a:pt x="15038" y="12702"/>
                </a:lnTo>
                <a:lnTo>
                  <a:pt x="15062" y="12580"/>
                </a:lnTo>
                <a:lnTo>
                  <a:pt x="15086" y="12458"/>
                </a:lnTo>
                <a:lnTo>
                  <a:pt x="15159" y="12239"/>
                </a:lnTo>
                <a:lnTo>
                  <a:pt x="15232" y="12093"/>
                </a:lnTo>
                <a:lnTo>
                  <a:pt x="15281" y="12020"/>
                </a:lnTo>
                <a:lnTo>
                  <a:pt x="15329" y="11923"/>
                </a:lnTo>
                <a:lnTo>
                  <a:pt x="15305" y="11826"/>
                </a:lnTo>
                <a:lnTo>
                  <a:pt x="15256" y="11728"/>
                </a:lnTo>
                <a:lnTo>
                  <a:pt x="15062" y="11534"/>
                </a:lnTo>
                <a:lnTo>
                  <a:pt x="14867" y="11315"/>
                </a:lnTo>
                <a:lnTo>
                  <a:pt x="14575" y="10974"/>
                </a:lnTo>
                <a:lnTo>
                  <a:pt x="14697" y="10828"/>
                </a:lnTo>
                <a:lnTo>
                  <a:pt x="14819" y="10682"/>
                </a:lnTo>
                <a:lnTo>
                  <a:pt x="14867" y="10633"/>
                </a:lnTo>
                <a:lnTo>
                  <a:pt x="14892" y="10706"/>
                </a:lnTo>
                <a:lnTo>
                  <a:pt x="14940" y="10731"/>
                </a:lnTo>
                <a:lnTo>
                  <a:pt x="14989" y="10779"/>
                </a:lnTo>
                <a:lnTo>
                  <a:pt x="15111" y="10779"/>
                </a:lnTo>
                <a:lnTo>
                  <a:pt x="15111" y="10828"/>
                </a:lnTo>
                <a:lnTo>
                  <a:pt x="15159" y="10877"/>
                </a:lnTo>
                <a:lnTo>
                  <a:pt x="15232" y="10925"/>
                </a:lnTo>
                <a:lnTo>
                  <a:pt x="15232" y="11023"/>
                </a:lnTo>
                <a:lnTo>
                  <a:pt x="15256" y="11120"/>
                </a:lnTo>
                <a:lnTo>
                  <a:pt x="15329" y="11193"/>
                </a:lnTo>
                <a:lnTo>
                  <a:pt x="15427" y="11217"/>
                </a:lnTo>
                <a:lnTo>
                  <a:pt x="15524" y="11193"/>
                </a:lnTo>
                <a:lnTo>
                  <a:pt x="15573" y="11120"/>
                </a:lnTo>
                <a:lnTo>
                  <a:pt x="15646" y="11023"/>
                </a:lnTo>
                <a:lnTo>
                  <a:pt x="15621" y="11096"/>
                </a:lnTo>
                <a:lnTo>
                  <a:pt x="15597" y="11169"/>
                </a:lnTo>
                <a:lnTo>
                  <a:pt x="15621" y="11217"/>
                </a:lnTo>
                <a:lnTo>
                  <a:pt x="15646" y="11290"/>
                </a:lnTo>
                <a:lnTo>
                  <a:pt x="15694" y="11315"/>
                </a:lnTo>
                <a:lnTo>
                  <a:pt x="15816" y="11315"/>
                </a:lnTo>
                <a:lnTo>
                  <a:pt x="15889" y="11266"/>
                </a:lnTo>
                <a:lnTo>
                  <a:pt x="15938" y="11217"/>
                </a:lnTo>
                <a:lnTo>
                  <a:pt x="15962" y="11217"/>
                </a:lnTo>
                <a:lnTo>
                  <a:pt x="16108" y="11071"/>
                </a:lnTo>
                <a:lnTo>
                  <a:pt x="16181" y="11047"/>
                </a:lnTo>
                <a:lnTo>
                  <a:pt x="16254" y="10998"/>
                </a:lnTo>
                <a:lnTo>
                  <a:pt x="16327" y="10998"/>
                </a:lnTo>
                <a:lnTo>
                  <a:pt x="16424" y="10974"/>
                </a:lnTo>
                <a:lnTo>
                  <a:pt x="16497" y="10925"/>
                </a:lnTo>
                <a:lnTo>
                  <a:pt x="16765" y="10828"/>
                </a:lnTo>
                <a:lnTo>
                  <a:pt x="17057" y="10731"/>
                </a:lnTo>
                <a:lnTo>
                  <a:pt x="17154" y="10682"/>
                </a:lnTo>
                <a:lnTo>
                  <a:pt x="17203" y="10609"/>
                </a:lnTo>
                <a:lnTo>
                  <a:pt x="17227" y="10585"/>
                </a:lnTo>
                <a:lnTo>
                  <a:pt x="17252" y="10463"/>
                </a:lnTo>
                <a:lnTo>
                  <a:pt x="17300" y="10317"/>
                </a:lnTo>
                <a:lnTo>
                  <a:pt x="17300" y="10049"/>
                </a:lnTo>
                <a:lnTo>
                  <a:pt x="17325" y="9855"/>
                </a:lnTo>
                <a:lnTo>
                  <a:pt x="17349" y="9709"/>
                </a:lnTo>
                <a:lnTo>
                  <a:pt x="17373" y="9563"/>
                </a:lnTo>
                <a:lnTo>
                  <a:pt x="17398" y="9417"/>
                </a:lnTo>
                <a:close/>
                <a:moveTo>
                  <a:pt x="17568" y="8954"/>
                </a:moveTo>
                <a:lnTo>
                  <a:pt x="17325" y="8979"/>
                </a:lnTo>
                <a:lnTo>
                  <a:pt x="17130" y="9027"/>
                </a:lnTo>
                <a:lnTo>
                  <a:pt x="17057" y="9076"/>
                </a:lnTo>
                <a:lnTo>
                  <a:pt x="17008" y="9173"/>
                </a:lnTo>
                <a:lnTo>
                  <a:pt x="16960" y="9271"/>
                </a:lnTo>
                <a:lnTo>
                  <a:pt x="16911" y="9392"/>
                </a:lnTo>
                <a:lnTo>
                  <a:pt x="16887" y="9660"/>
                </a:lnTo>
                <a:lnTo>
                  <a:pt x="16862" y="9782"/>
                </a:lnTo>
                <a:lnTo>
                  <a:pt x="16838" y="9928"/>
                </a:lnTo>
                <a:lnTo>
                  <a:pt x="16814" y="10147"/>
                </a:lnTo>
                <a:lnTo>
                  <a:pt x="16789" y="10341"/>
                </a:lnTo>
                <a:lnTo>
                  <a:pt x="16570" y="10439"/>
                </a:lnTo>
                <a:lnTo>
                  <a:pt x="16351" y="10536"/>
                </a:lnTo>
                <a:lnTo>
                  <a:pt x="16157" y="10414"/>
                </a:lnTo>
                <a:lnTo>
                  <a:pt x="15889" y="10220"/>
                </a:lnTo>
                <a:lnTo>
                  <a:pt x="15792" y="10147"/>
                </a:lnTo>
                <a:lnTo>
                  <a:pt x="15573" y="10001"/>
                </a:lnTo>
                <a:lnTo>
                  <a:pt x="15451" y="9928"/>
                </a:lnTo>
                <a:lnTo>
                  <a:pt x="15305" y="9903"/>
                </a:lnTo>
                <a:lnTo>
                  <a:pt x="15208" y="9879"/>
                </a:lnTo>
                <a:lnTo>
                  <a:pt x="15135" y="9903"/>
                </a:lnTo>
                <a:lnTo>
                  <a:pt x="14989" y="9976"/>
                </a:lnTo>
                <a:lnTo>
                  <a:pt x="14843" y="10074"/>
                </a:lnTo>
                <a:lnTo>
                  <a:pt x="14624" y="10293"/>
                </a:lnTo>
                <a:lnTo>
                  <a:pt x="14502" y="10414"/>
                </a:lnTo>
                <a:lnTo>
                  <a:pt x="14332" y="10609"/>
                </a:lnTo>
                <a:lnTo>
                  <a:pt x="14162" y="10779"/>
                </a:lnTo>
                <a:lnTo>
                  <a:pt x="14113" y="10828"/>
                </a:lnTo>
                <a:lnTo>
                  <a:pt x="14089" y="10877"/>
                </a:lnTo>
                <a:lnTo>
                  <a:pt x="14064" y="10950"/>
                </a:lnTo>
                <a:lnTo>
                  <a:pt x="14089" y="11023"/>
                </a:lnTo>
                <a:lnTo>
                  <a:pt x="14137" y="11120"/>
                </a:lnTo>
                <a:lnTo>
                  <a:pt x="14186" y="11217"/>
                </a:lnTo>
                <a:lnTo>
                  <a:pt x="14332" y="11412"/>
                </a:lnTo>
                <a:lnTo>
                  <a:pt x="14454" y="11534"/>
                </a:lnTo>
                <a:lnTo>
                  <a:pt x="14478" y="11607"/>
                </a:lnTo>
                <a:lnTo>
                  <a:pt x="14648" y="11801"/>
                </a:lnTo>
                <a:lnTo>
                  <a:pt x="14819" y="11996"/>
                </a:lnTo>
                <a:lnTo>
                  <a:pt x="14721" y="12166"/>
                </a:lnTo>
                <a:lnTo>
                  <a:pt x="14721" y="12191"/>
                </a:lnTo>
                <a:lnTo>
                  <a:pt x="14648" y="12361"/>
                </a:lnTo>
                <a:lnTo>
                  <a:pt x="14600" y="12531"/>
                </a:lnTo>
                <a:lnTo>
                  <a:pt x="14381" y="12556"/>
                </a:lnTo>
                <a:lnTo>
                  <a:pt x="14162" y="12580"/>
                </a:lnTo>
                <a:lnTo>
                  <a:pt x="14040" y="12604"/>
                </a:lnTo>
                <a:lnTo>
                  <a:pt x="13991" y="12604"/>
                </a:lnTo>
                <a:lnTo>
                  <a:pt x="13845" y="12653"/>
                </a:lnTo>
                <a:lnTo>
                  <a:pt x="13675" y="12677"/>
                </a:lnTo>
                <a:lnTo>
                  <a:pt x="13553" y="12750"/>
                </a:lnTo>
                <a:lnTo>
                  <a:pt x="13456" y="12823"/>
                </a:lnTo>
                <a:lnTo>
                  <a:pt x="13407" y="12872"/>
                </a:lnTo>
                <a:lnTo>
                  <a:pt x="13334" y="12945"/>
                </a:lnTo>
                <a:lnTo>
                  <a:pt x="13310" y="13018"/>
                </a:lnTo>
                <a:lnTo>
                  <a:pt x="13286" y="13164"/>
                </a:lnTo>
                <a:lnTo>
                  <a:pt x="13286" y="13213"/>
                </a:lnTo>
                <a:lnTo>
                  <a:pt x="13237" y="13699"/>
                </a:lnTo>
                <a:lnTo>
                  <a:pt x="13237" y="13748"/>
                </a:lnTo>
                <a:lnTo>
                  <a:pt x="13237" y="13918"/>
                </a:lnTo>
                <a:lnTo>
                  <a:pt x="13237" y="14113"/>
                </a:lnTo>
                <a:lnTo>
                  <a:pt x="13286" y="14283"/>
                </a:lnTo>
                <a:lnTo>
                  <a:pt x="13310" y="14356"/>
                </a:lnTo>
                <a:lnTo>
                  <a:pt x="13383" y="14405"/>
                </a:lnTo>
                <a:lnTo>
                  <a:pt x="13407" y="14502"/>
                </a:lnTo>
                <a:lnTo>
                  <a:pt x="13480" y="14551"/>
                </a:lnTo>
                <a:lnTo>
                  <a:pt x="13724" y="14648"/>
                </a:lnTo>
                <a:lnTo>
                  <a:pt x="13991" y="14697"/>
                </a:lnTo>
                <a:lnTo>
                  <a:pt x="14259" y="14746"/>
                </a:lnTo>
                <a:lnTo>
                  <a:pt x="14527" y="14770"/>
                </a:lnTo>
                <a:lnTo>
                  <a:pt x="14673" y="14770"/>
                </a:lnTo>
                <a:lnTo>
                  <a:pt x="14697" y="14867"/>
                </a:lnTo>
                <a:lnTo>
                  <a:pt x="14721" y="14916"/>
                </a:lnTo>
                <a:lnTo>
                  <a:pt x="14819" y="15038"/>
                </a:lnTo>
                <a:lnTo>
                  <a:pt x="14916" y="15184"/>
                </a:lnTo>
                <a:lnTo>
                  <a:pt x="14746" y="15330"/>
                </a:lnTo>
                <a:lnTo>
                  <a:pt x="14624" y="15500"/>
                </a:lnTo>
                <a:lnTo>
                  <a:pt x="14575" y="15573"/>
                </a:lnTo>
                <a:lnTo>
                  <a:pt x="14381" y="15816"/>
                </a:lnTo>
                <a:lnTo>
                  <a:pt x="14332" y="15865"/>
                </a:lnTo>
                <a:lnTo>
                  <a:pt x="14235" y="15986"/>
                </a:lnTo>
                <a:lnTo>
                  <a:pt x="14210" y="16059"/>
                </a:lnTo>
                <a:lnTo>
                  <a:pt x="14186" y="16108"/>
                </a:lnTo>
                <a:lnTo>
                  <a:pt x="14210" y="16230"/>
                </a:lnTo>
                <a:lnTo>
                  <a:pt x="14210" y="16303"/>
                </a:lnTo>
                <a:lnTo>
                  <a:pt x="14235" y="16376"/>
                </a:lnTo>
                <a:lnTo>
                  <a:pt x="14283" y="16522"/>
                </a:lnTo>
                <a:lnTo>
                  <a:pt x="14381" y="16643"/>
                </a:lnTo>
                <a:lnTo>
                  <a:pt x="14478" y="16765"/>
                </a:lnTo>
                <a:lnTo>
                  <a:pt x="14527" y="16789"/>
                </a:lnTo>
                <a:lnTo>
                  <a:pt x="14794" y="17081"/>
                </a:lnTo>
                <a:lnTo>
                  <a:pt x="15111" y="17349"/>
                </a:lnTo>
                <a:lnTo>
                  <a:pt x="15183" y="17373"/>
                </a:lnTo>
                <a:lnTo>
                  <a:pt x="15232" y="17398"/>
                </a:lnTo>
                <a:lnTo>
                  <a:pt x="15305" y="17373"/>
                </a:lnTo>
                <a:lnTo>
                  <a:pt x="15354" y="17373"/>
                </a:lnTo>
                <a:lnTo>
                  <a:pt x="15475" y="17349"/>
                </a:lnTo>
                <a:lnTo>
                  <a:pt x="15621" y="17300"/>
                </a:lnTo>
                <a:lnTo>
                  <a:pt x="15840" y="17154"/>
                </a:lnTo>
                <a:lnTo>
                  <a:pt x="15865" y="17130"/>
                </a:lnTo>
                <a:lnTo>
                  <a:pt x="16132" y="16911"/>
                </a:lnTo>
                <a:lnTo>
                  <a:pt x="16376" y="16668"/>
                </a:lnTo>
                <a:lnTo>
                  <a:pt x="16546" y="16741"/>
                </a:lnTo>
                <a:lnTo>
                  <a:pt x="16570" y="16765"/>
                </a:lnTo>
                <a:lnTo>
                  <a:pt x="16619" y="16789"/>
                </a:lnTo>
                <a:lnTo>
                  <a:pt x="16765" y="16862"/>
                </a:lnTo>
                <a:lnTo>
                  <a:pt x="16935" y="16887"/>
                </a:lnTo>
                <a:lnTo>
                  <a:pt x="16935" y="16960"/>
                </a:lnTo>
                <a:lnTo>
                  <a:pt x="16960" y="17033"/>
                </a:lnTo>
                <a:lnTo>
                  <a:pt x="17008" y="17276"/>
                </a:lnTo>
                <a:lnTo>
                  <a:pt x="17033" y="17495"/>
                </a:lnTo>
                <a:lnTo>
                  <a:pt x="17033" y="17617"/>
                </a:lnTo>
                <a:lnTo>
                  <a:pt x="17033" y="17738"/>
                </a:lnTo>
                <a:lnTo>
                  <a:pt x="17033" y="17860"/>
                </a:lnTo>
                <a:lnTo>
                  <a:pt x="17081" y="17982"/>
                </a:lnTo>
                <a:lnTo>
                  <a:pt x="17179" y="18079"/>
                </a:lnTo>
                <a:lnTo>
                  <a:pt x="17203" y="18103"/>
                </a:lnTo>
                <a:lnTo>
                  <a:pt x="17276" y="18152"/>
                </a:lnTo>
                <a:lnTo>
                  <a:pt x="17398" y="18201"/>
                </a:lnTo>
                <a:lnTo>
                  <a:pt x="17592" y="18225"/>
                </a:lnTo>
                <a:lnTo>
                  <a:pt x="17714" y="18201"/>
                </a:lnTo>
                <a:lnTo>
                  <a:pt x="18152" y="18201"/>
                </a:lnTo>
                <a:lnTo>
                  <a:pt x="18541" y="18176"/>
                </a:lnTo>
                <a:lnTo>
                  <a:pt x="18614" y="18176"/>
                </a:lnTo>
                <a:lnTo>
                  <a:pt x="18687" y="18128"/>
                </a:lnTo>
                <a:lnTo>
                  <a:pt x="18736" y="18055"/>
                </a:lnTo>
                <a:lnTo>
                  <a:pt x="18760" y="17982"/>
                </a:lnTo>
                <a:lnTo>
                  <a:pt x="18833" y="17860"/>
                </a:lnTo>
                <a:lnTo>
                  <a:pt x="18882" y="17738"/>
                </a:lnTo>
                <a:lnTo>
                  <a:pt x="18931" y="17471"/>
                </a:lnTo>
                <a:lnTo>
                  <a:pt x="18931" y="17349"/>
                </a:lnTo>
                <a:lnTo>
                  <a:pt x="18931" y="17325"/>
                </a:lnTo>
                <a:lnTo>
                  <a:pt x="18979" y="17081"/>
                </a:lnTo>
                <a:lnTo>
                  <a:pt x="19004" y="16838"/>
                </a:lnTo>
                <a:lnTo>
                  <a:pt x="19125" y="16814"/>
                </a:lnTo>
                <a:lnTo>
                  <a:pt x="19223" y="16789"/>
                </a:lnTo>
                <a:lnTo>
                  <a:pt x="19369" y="16741"/>
                </a:lnTo>
                <a:lnTo>
                  <a:pt x="19466" y="16692"/>
                </a:lnTo>
                <a:lnTo>
                  <a:pt x="19661" y="16838"/>
                </a:lnTo>
                <a:lnTo>
                  <a:pt x="19758" y="16911"/>
                </a:lnTo>
                <a:lnTo>
                  <a:pt x="20074" y="17130"/>
                </a:lnTo>
                <a:lnTo>
                  <a:pt x="20391" y="17349"/>
                </a:lnTo>
                <a:lnTo>
                  <a:pt x="20464" y="17398"/>
                </a:lnTo>
                <a:lnTo>
                  <a:pt x="20512" y="17398"/>
                </a:lnTo>
                <a:lnTo>
                  <a:pt x="20585" y="17373"/>
                </a:lnTo>
                <a:lnTo>
                  <a:pt x="20658" y="17349"/>
                </a:lnTo>
                <a:lnTo>
                  <a:pt x="20707" y="17276"/>
                </a:lnTo>
                <a:lnTo>
                  <a:pt x="20756" y="17203"/>
                </a:lnTo>
                <a:lnTo>
                  <a:pt x="20999" y="16984"/>
                </a:lnTo>
                <a:lnTo>
                  <a:pt x="21145" y="16814"/>
                </a:lnTo>
                <a:lnTo>
                  <a:pt x="21413" y="16570"/>
                </a:lnTo>
                <a:lnTo>
                  <a:pt x="21632" y="16278"/>
                </a:lnTo>
                <a:lnTo>
                  <a:pt x="21680" y="16230"/>
                </a:lnTo>
                <a:lnTo>
                  <a:pt x="21680" y="16157"/>
                </a:lnTo>
                <a:lnTo>
                  <a:pt x="21680" y="16084"/>
                </a:lnTo>
                <a:lnTo>
                  <a:pt x="21656" y="15986"/>
                </a:lnTo>
                <a:lnTo>
                  <a:pt x="21486" y="15670"/>
                </a:lnTo>
                <a:lnTo>
                  <a:pt x="21267" y="15403"/>
                </a:lnTo>
                <a:lnTo>
                  <a:pt x="21145" y="15232"/>
                </a:lnTo>
                <a:lnTo>
                  <a:pt x="20975" y="15086"/>
                </a:lnTo>
                <a:lnTo>
                  <a:pt x="21096" y="14867"/>
                </a:lnTo>
                <a:lnTo>
                  <a:pt x="21169" y="14648"/>
                </a:lnTo>
                <a:lnTo>
                  <a:pt x="21291" y="14673"/>
                </a:lnTo>
                <a:lnTo>
                  <a:pt x="21510" y="14648"/>
                </a:lnTo>
                <a:lnTo>
                  <a:pt x="21753" y="14648"/>
                </a:lnTo>
                <a:lnTo>
                  <a:pt x="21997" y="14624"/>
                </a:lnTo>
                <a:lnTo>
                  <a:pt x="22264" y="14600"/>
                </a:lnTo>
                <a:lnTo>
                  <a:pt x="22362" y="14551"/>
                </a:lnTo>
                <a:lnTo>
                  <a:pt x="22410" y="14478"/>
                </a:lnTo>
                <a:lnTo>
                  <a:pt x="22459" y="14429"/>
                </a:lnTo>
                <a:lnTo>
                  <a:pt x="22508" y="14381"/>
                </a:lnTo>
                <a:lnTo>
                  <a:pt x="22532" y="14332"/>
                </a:lnTo>
                <a:lnTo>
                  <a:pt x="22532" y="14259"/>
                </a:lnTo>
                <a:lnTo>
                  <a:pt x="22532" y="13845"/>
                </a:lnTo>
                <a:lnTo>
                  <a:pt x="22532" y="13456"/>
                </a:lnTo>
                <a:lnTo>
                  <a:pt x="22508" y="13067"/>
                </a:lnTo>
                <a:lnTo>
                  <a:pt x="22508" y="13018"/>
                </a:lnTo>
                <a:lnTo>
                  <a:pt x="22459" y="12945"/>
                </a:lnTo>
                <a:lnTo>
                  <a:pt x="22410" y="12921"/>
                </a:lnTo>
                <a:lnTo>
                  <a:pt x="22362" y="12896"/>
                </a:lnTo>
                <a:lnTo>
                  <a:pt x="22313" y="12823"/>
                </a:lnTo>
                <a:lnTo>
                  <a:pt x="22264" y="12750"/>
                </a:lnTo>
                <a:lnTo>
                  <a:pt x="22118" y="12677"/>
                </a:lnTo>
                <a:lnTo>
                  <a:pt x="21948" y="12629"/>
                </a:lnTo>
                <a:lnTo>
                  <a:pt x="21802" y="12604"/>
                </a:lnTo>
                <a:lnTo>
                  <a:pt x="21778" y="12604"/>
                </a:lnTo>
                <a:lnTo>
                  <a:pt x="21510" y="12556"/>
                </a:lnTo>
                <a:lnTo>
                  <a:pt x="21218" y="12556"/>
                </a:lnTo>
                <a:lnTo>
                  <a:pt x="21169" y="12337"/>
                </a:lnTo>
                <a:lnTo>
                  <a:pt x="21169" y="12288"/>
                </a:lnTo>
                <a:lnTo>
                  <a:pt x="21121" y="12093"/>
                </a:lnTo>
                <a:lnTo>
                  <a:pt x="21048" y="11923"/>
                </a:lnTo>
                <a:lnTo>
                  <a:pt x="21121" y="11826"/>
                </a:lnTo>
                <a:lnTo>
                  <a:pt x="21145" y="11777"/>
                </a:lnTo>
                <a:lnTo>
                  <a:pt x="21242" y="11655"/>
                </a:lnTo>
                <a:lnTo>
                  <a:pt x="21413" y="11412"/>
                </a:lnTo>
                <a:lnTo>
                  <a:pt x="21607" y="11169"/>
                </a:lnTo>
                <a:lnTo>
                  <a:pt x="21656" y="11120"/>
                </a:lnTo>
                <a:lnTo>
                  <a:pt x="21680" y="11071"/>
                </a:lnTo>
                <a:lnTo>
                  <a:pt x="21680" y="10998"/>
                </a:lnTo>
                <a:lnTo>
                  <a:pt x="21680" y="10950"/>
                </a:lnTo>
                <a:lnTo>
                  <a:pt x="21656" y="10925"/>
                </a:lnTo>
                <a:lnTo>
                  <a:pt x="21680" y="10901"/>
                </a:lnTo>
                <a:lnTo>
                  <a:pt x="21656" y="10804"/>
                </a:lnTo>
                <a:lnTo>
                  <a:pt x="21632" y="10731"/>
                </a:lnTo>
                <a:lnTo>
                  <a:pt x="21510" y="10609"/>
                </a:lnTo>
                <a:lnTo>
                  <a:pt x="21486" y="10560"/>
                </a:lnTo>
                <a:lnTo>
                  <a:pt x="21315" y="10390"/>
                </a:lnTo>
                <a:lnTo>
                  <a:pt x="21145" y="10244"/>
                </a:lnTo>
                <a:lnTo>
                  <a:pt x="21145" y="10220"/>
                </a:lnTo>
                <a:lnTo>
                  <a:pt x="21023" y="10122"/>
                </a:lnTo>
                <a:lnTo>
                  <a:pt x="20877" y="10001"/>
                </a:lnTo>
                <a:lnTo>
                  <a:pt x="20731" y="9928"/>
                </a:lnTo>
                <a:lnTo>
                  <a:pt x="20634" y="9903"/>
                </a:lnTo>
                <a:lnTo>
                  <a:pt x="20561" y="9879"/>
                </a:lnTo>
                <a:lnTo>
                  <a:pt x="20488" y="9903"/>
                </a:lnTo>
                <a:lnTo>
                  <a:pt x="20464" y="9903"/>
                </a:lnTo>
                <a:lnTo>
                  <a:pt x="20391" y="9928"/>
                </a:lnTo>
                <a:lnTo>
                  <a:pt x="20220" y="10001"/>
                </a:lnTo>
                <a:lnTo>
                  <a:pt x="20074" y="10098"/>
                </a:lnTo>
                <a:lnTo>
                  <a:pt x="19807" y="10293"/>
                </a:lnTo>
                <a:lnTo>
                  <a:pt x="19709" y="10341"/>
                </a:lnTo>
                <a:lnTo>
                  <a:pt x="19515" y="10487"/>
                </a:lnTo>
                <a:lnTo>
                  <a:pt x="19296" y="10390"/>
                </a:lnTo>
                <a:lnTo>
                  <a:pt x="19052" y="10341"/>
                </a:lnTo>
                <a:lnTo>
                  <a:pt x="19004" y="10098"/>
                </a:lnTo>
                <a:lnTo>
                  <a:pt x="19028" y="10025"/>
                </a:lnTo>
                <a:lnTo>
                  <a:pt x="19004" y="9976"/>
                </a:lnTo>
                <a:lnTo>
                  <a:pt x="18979" y="9903"/>
                </a:lnTo>
                <a:lnTo>
                  <a:pt x="18955" y="9782"/>
                </a:lnTo>
                <a:lnTo>
                  <a:pt x="18931" y="9563"/>
                </a:lnTo>
                <a:lnTo>
                  <a:pt x="18882" y="9319"/>
                </a:lnTo>
                <a:lnTo>
                  <a:pt x="18906" y="9246"/>
                </a:lnTo>
                <a:lnTo>
                  <a:pt x="18906" y="9149"/>
                </a:lnTo>
                <a:lnTo>
                  <a:pt x="18882" y="9100"/>
                </a:lnTo>
                <a:lnTo>
                  <a:pt x="18833" y="9052"/>
                </a:lnTo>
                <a:lnTo>
                  <a:pt x="18785" y="9027"/>
                </a:lnTo>
                <a:lnTo>
                  <a:pt x="18712" y="9003"/>
                </a:lnTo>
                <a:lnTo>
                  <a:pt x="18444" y="8979"/>
                </a:lnTo>
                <a:lnTo>
                  <a:pt x="17957" y="8979"/>
                </a:lnTo>
                <a:lnTo>
                  <a:pt x="17836" y="8954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1749829"/>
      </p:ext>
    </p:extLst>
  </p:cSld>
  <p:clrMapOvr>
    <a:masterClrMapping/>
  </p:clrMapOvr>
</p:sld>
</file>

<file path=ppt/theme/theme1.xml><?xml version="1.0" encoding="utf-8"?>
<a:theme xmlns:a="http://schemas.openxmlformats.org/drawingml/2006/main" name="Quintus template">
  <a:themeElements>
    <a:clrScheme name="Custom 347">
      <a:dk1>
        <a:srgbClr val="25212A"/>
      </a:dk1>
      <a:lt1>
        <a:srgbClr val="FFFFFF"/>
      </a:lt1>
      <a:dk2>
        <a:srgbClr val="797281"/>
      </a:dk2>
      <a:lt2>
        <a:srgbClr val="E7E6E9"/>
      </a:lt2>
      <a:accent1>
        <a:srgbClr val="B87647"/>
      </a:accent1>
      <a:accent2>
        <a:srgbClr val="A85A5A"/>
      </a:accent2>
      <a:accent3>
        <a:srgbClr val="853E61"/>
      </a:accent3>
      <a:accent4>
        <a:srgbClr val="5C3959"/>
      </a:accent4>
      <a:accent5>
        <a:srgbClr val="CC4125"/>
      </a:accent5>
      <a:accent6>
        <a:srgbClr val="E4B681"/>
      </a:accent6>
      <a:hlink>
        <a:srgbClr val="25212A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2288</TotalTime>
  <Words>619</Words>
  <Application>Microsoft Office PowerPoint</Application>
  <PresentationFormat>On-screen Show (16:9)</PresentationFormat>
  <Paragraphs>122</Paragraphs>
  <Slides>23</Slides>
  <Notes>23</Notes>
  <HiddenSlides>0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Tinos</vt:lpstr>
      <vt:lpstr>Wingdings</vt:lpstr>
      <vt:lpstr>Arial</vt:lpstr>
      <vt:lpstr>Oswald</vt:lpstr>
      <vt:lpstr>IM Fell English SC</vt:lpstr>
      <vt:lpstr>EB Garamond</vt:lpstr>
      <vt:lpstr>Quintus template</vt:lpstr>
      <vt:lpstr>PowerPoint Presentation</vt:lpstr>
      <vt:lpstr>Introduction – What is TaleWeaver?</vt:lpstr>
      <vt:lpstr>The Problems</vt:lpstr>
      <vt:lpstr>Our Approach</vt:lpstr>
      <vt:lpstr>Main System Requirements</vt:lpstr>
      <vt:lpstr>Technologies</vt:lpstr>
      <vt:lpstr>Custom AI Model Integration</vt:lpstr>
      <vt:lpstr>Custom AI Model Integration</vt:lpstr>
      <vt:lpstr>RAKE Algorithm</vt:lpstr>
      <vt:lpstr>Tools Used</vt:lpstr>
      <vt:lpstr>Challenges Faced</vt:lpstr>
      <vt:lpstr>Challenges Faced</vt:lpstr>
      <vt:lpstr>PowerPoint Presentation</vt:lpstr>
      <vt:lpstr>Project Metrics – Not Achieved</vt:lpstr>
      <vt:lpstr>PowerPoint Presentation</vt:lpstr>
      <vt:lpstr>PowerPoint Presentation</vt:lpstr>
      <vt:lpstr>User Feedback</vt:lpstr>
      <vt:lpstr>Future Expansion</vt:lpstr>
      <vt:lpstr>Game Videos</vt:lpstr>
      <vt:lpstr>PowerPoint Presentation</vt:lpstr>
      <vt:lpstr>PowerPoint Presentation</vt:lpstr>
      <vt:lpstr>Live Demo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רון שחר</dc:creator>
  <cp:lastModifiedBy>רון שחר</cp:lastModifiedBy>
  <cp:revision>44</cp:revision>
  <dcterms:modified xsi:type="dcterms:W3CDTF">2024-09-21T15:58:18Z</dcterms:modified>
</cp:coreProperties>
</file>